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5.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13"/>
  </p:notesMasterIdLst>
  <p:handoutMasterIdLst>
    <p:handoutMasterId r:id="rId14"/>
  </p:handoutMasterIdLst>
  <p:sldIdLst>
    <p:sldId id="256" r:id="rId2"/>
    <p:sldId id="666" r:id="rId3"/>
    <p:sldId id="716" r:id="rId4"/>
    <p:sldId id="729" r:id="rId5"/>
    <p:sldId id="727" r:id="rId6"/>
    <p:sldId id="728" r:id="rId7"/>
    <p:sldId id="731" r:id="rId8"/>
    <p:sldId id="732" r:id="rId9"/>
    <p:sldId id="730" r:id="rId10"/>
    <p:sldId id="719" r:id="rId11"/>
    <p:sldId id="733" r:id="rId12"/>
  </p:sldIdLst>
  <p:sldSz cx="12192000" cy="6858000"/>
  <p:notesSz cx="7010400" cy="9296400"/>
  <p:embeddedFontLst>
    <p:embeddedFont>
      <p:font typeface="Calibri" panose="020F0502020204030204" pitchFamily="34" charset="0"/>
      <p:regular r:id="rId15"/>
      <p:bold r:id="rId16"/>
      <p:italic r:id="rId17"/>
      <p:boldItalic r:id="rId18"/>
    </p:embeddedFont>
    <p:embeddedFont>
      <p:font typeface="Open Sans" panose="020B0604020202020204" charset="0"/>
      <p:regular r:id="rId19"/>
      <p:bold r:id="rId20"/>
      <p:italic r:id="rId21"/>
      <p:boldItalic r:id="rId22"/>
    </p:embeddedFont>
    <p:embeddedFont>
      <p:font typeface="Source Sans Pro" panose="020B0503030403020204" pitchFamily="34" charset="0"/>
      <p:regular r:id="rId23"/>
      <p:bold r:id="rId24"/>
      <p:italic r:id="rId25"/>
      <p:boldItalic r:id="rId26"/>
    </p:embeddedFont>
    <p:embeddedFont>
      <p:font typeface="Source Sans Pro Black" panose="020B0803030403020204" pitchFamily="34" charset="0"/>
      <p:bold r:id="rId27"/>
      <p:boldItalic r:id="rId28"/>
    </p:embeddedFont>
    <p:embeddedFont>
      <p:font typeface="Source Sans Pro Light" panose="020B0403030403020204" pitchFamily="34" charset="0"/>
      <p:regular r:id="rId29"/>
      <p:italic r:id="rId30"/>
    </p:embeddedFont>
  </p:embeddedFontLst>
  <p:defaultText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CEE10514-7A8A-4CD0-9D14-0BA3978D41A6}">
          <p14:sldIdLst>
            <p14:sldId id="256"/>
            <p14:sldId id="666"/>
            <p14:sldId id="716"/>
            <p14:sldId id="729"/>
            <p14:sldId id="727"/>
            <p14:sldId id="728"/>
            <p14:sldId id="731"/>
            <p14:sldId id="732"/>
            <p14:sldId id="730"/>
            <p14:sldId id="719"/>
            <p14:sldId id="733"/>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millan" initials="P" lastIdx="1" clrIdx="0">
    <p:extLst>
      <p:ext uri="{19B8F6BF-5375-455C-9EA6-DF929625EA0E}">
        <p15:presenceInfo xmlns:p15="http://schemas.microsoft.com/office/powerpoint/2012/main" userId="Pmillan" providerId="None"/>
      </p:ext>
    </p:extLst>
  </p:cmAuthor>
  <p:cmAuthor id="2" name="L.C.P. José Enrique Haro" initials="LJEH" lastIdx="2" clrIdx="1">
    <p:extLst>
      <p:ext uri="{19B8F6BF-5375-455C-9EA6-DF929625EA0E}">
        <p15:presenceInfo xmlns:p15="http://schemas.microsoft.com/office/powerpoint/2012/main" userId="L.C.P. José Enrique Haro" providerId="None"/>
      </p:ext>
    </p:extLst>
  </p:cmAuthor>
  <p:cmAuthor id="3" name="Auditor SEVAC ISAF" initials="ASI" lastIdx="1" clrIdx="2">
    <p:extLst>
      <p:ext uri="{19B8F6BF-5375-455C-9EA6-DF929625EA0E}">
        <p15:presenceInfo xmlns:p15="http://schemas.microsoft.com/office/powerpoint/2012/main" userId="S::sevac@isafgobmx.onmicrosoft.com::604917ec-9507-4c2a-babb-0d9cc6199d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12147"/>
    <a:srgbClr val="33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0E3FDE45-AF77-4B5C-9715-49D594BDF05E}" styleName="Estilo claro 1 - Acento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26" autoAdjust="0"/>
    <p:restoredTop sz="94249" autoAdjust="0"/>
  </p:normalViewPr>
  <p:slideViewPr>
    <p:cSldViewPr snapToGrid="0">
      <p:cViewPr varScale="1">
        <p:scale>
          <a:sx n="68" d="100"/>
          <a:sy n="68" d="100"/>
        </p:scale>
        <p:origin x="822" y="48"/>
      </p:cViewPr>
      <p:guideLst>
        <p:guide orient="horz" pos="2160"/>
        <p:guide pos="3840"/>
      </p:guideLst>
    </p:cSldViewPr>
  </p:slideViewPr>
  <p:outlineViewPr>
    <p:cViewPr>
      <p:scale>
        <a:sx n="33" d="100"/>
        <a:sy n="33" d="100"/>
      </p:scale>
      <p:origin x="0" y="-14532"/>
    </p:cViewPr>
  </p:outlineViewPr>
  <p:notesTextViewPr>
    <p:cViewPr>
      <p:scale>
        <a:sx n="1" d="1"/>
        <a:sy n="1" d="1"/>
      </p:scale>
      <p:origin x="0" y="0"/>
    </p:cViewPr>
  </p:notesTextViewPr>
  <p:notesViewPr>
    <p:cSldViewPr snapToGrid="0">
      <p:cViewPr varScale="1">
        <p:scale>
          <a:sx n="87" d="100"/>
          <a:sy n="87" d="100"/>
        </p:scale>
        <p:origin x="2988"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CAF8FD-27F5-4AD4-ABDB-6C87341C7EC4}" type="doc">
      <dgm:prSet loTypeId="urn:microsoft.com/office/officeart/2008/layout/VerticalCurvedList" loCatId="list" qsTypeId="urn:microsoft.com/office/officeart/2005/8/quickstyle/simple1" qsCatId="simple" csTypeId="urn:microsoft.com/office/officeart/2005/8/colors/colorful2" csCatId="colorful" phldr="1"/>
      <dgm:spPr/>
      <dgm:t>
        <a:bodyPr/>
        <a:lstStyle/>
        <a:p>
          <a:endParaRPr lang="es-MX"/>
        </a:p>
      </dgm:t>
    </dgm:pt>
    <dgm:pt modelId="{A3B47253-C876-4F1D-9AD8-6418AF5416C9}">
      <dgm:prSet phldrT="[Texto]"/>
      <dgm:spPr/>
      <dgm:t>
        <a:bodyPr/>
        <a:lstStyle/>
        <a:p>
          <a:r>
            <a:rPr lang="es-MX" b="1" dirty="0"/>
            <a:t>Pagos de nómina por servicios personales.</a:t>
          </a:r>
          <a:endParaRPr lang="es-MX" dirty="0"/>
        </a:p>
      </dgm:t>
    </dgm:pt>
    <dgm:pt modelId="{FB23AFEB-6D39-4188-87BA-4D305E8CC4C9}" type="parTrans" cxnId="{8F587097-857F-4F80-B9E4-32A5267E6C38}">
      <dgm:prSet/>
      <dgm:spPr/>
      <dgm:t>
        <a:bodyPr/>
        <a:lstStyle/>
        <a:p>
          <a:endParaRPr lang="es-MX"/>
        </a:p>
      </dgm:t>
    </dgm:pt>
    <dgm:pt modelId="{1F38FA30-6EAE-4DBD-8C1C-747CA747C40A}" type="sibTrans" cxnId="{8F587097-857F-4F80-B9E4-32A5267E6C38}">
      <dgm:prSet/>
      <dgm:spPr/>
      <dgm:t>
        <a:bodyPr/>
        <a:lstStyle/>
        <a:p>
          <a:endParaRPr lang="es-MX"/>
        </a:p>
      </dgm:t>
    </dgm:pt>
    <dgm:pt modelId="{1F137BAE-7ED8-43EC-BC4F-4F31F0EFAE09}">
      <dgm:prSet/>
      <dgm:spPr/>
      <dgm:t>
        <a:bodyPr/>
        <a:lstStyle/>
        <a:p>
          <a:r>
            <a:rPr lang="es-MX" b="1" dirty="0"/>
            <a:t>Pagos por materiales y servicios generales en los que la evidencia debe ser un CFDI</a:t>
          </a:r>
        </a:p>
      </dgm:t>
    </dgm:pt>
    <dgm:pt modelId="{FC4FE3BD-B237-4599-9205-F80B8730AF7D}" type="parTrans" cxnId="{B0C6E13E-EDE2-4C79-90D0-468159C9AE51}">
      <dgm:prSet/>
      <dgm:spPr/>
      <dgm:t>
        <a:bodyPr/>
        <a:lstStyle/>
        <a:p>
          <a:endParaRPr lang="es-MX"/>
        </a:p>
      </dgm:t>
    </dgm:pt>
    <dgm:pt modelId="{836B73FE-ED37-48CA-85D9-9F24F994050E}" type="sibTrans" cxnId="{B0C6E13E-EDE2-4C79-90D0-468159C9AE51}">
      <dgm:prSet/>
      <dgm:spPr/>
      <dgm:t>
        <a:bodyPr/>
        <a:lstStyle/>
        <a:p>
          <a:endParaRPr lang="es-MX"/>
        </a:p>
      </dgm:t>
    </dgm:pt>
    <dgm:pt modelId="{24BED0B1-E066-42D2-A696-0D6916A83E34}">
      <dgm:prSet/>
      <dgm:spPr/>
      <dgm:t>
        <a:bodyPr/>
        <a:lstStyle/>
        <a:p>
          <a:r>
            <a:rPr lang="es-MX" b="1" dirty="0"/>
            <a:t>Pago de viáticos y gastos de camino</a:t>
          </a:r>
        </a:p>
      </dgm:t>
    </dgm:pt>
    <dgm:pt modelId="{A3B29EA4-1E1B-4376-B604-FB3849DE76BF}" type="parTrans" cxnId="{6A5726CF-A34F-4307-AE2A-29A43DC2D497}">
      <dgm:prSet/>
      <dgm:spPr/>
      <dgm:t>
        <a:bodyPr/>
        <a:lstStyle/>
        <a:p>
          <a:endParaRPr lang="es-MX"/>
        </a:p>
      </dgm:t>
    </dgm:pt>
    <dgm:pt modelId="{AD8377D6-3DED-4A48-8072-8AE8D99FAFD2}" type="sibTrans" cxnId="{6A5726CF-A34F-4307-AE2A-29A43DC2D497}">
      <dgm:prSet/>
      <dgm:spPr/>
      <dgm:t>
        <a:bodyPr/>
        <a:lstStyle/>
        <a:p>
          <a:endParaRPr lang="es-MX"/>
        </a:p>
      </dgm:t>
    </dgm:pt>
    <dgm:pt modelId="{2470AE99-CBD6-48C5-A7B8-5B351E65CC98}">
      <dgm:prSet/>
      <dgm:spPr/>
      <dgm:t>
        <a:bodyPr/>
        <a:lstStyle/>
        <a:p>
          <a:r>
            <a:rPr lang="es-MX" b="1"/>
            <a:t>Pago por ayudas y apoyos a personas</a:t>
          </a:r>
          <a:endParaRPr lang="es-MX" b="1" dirty="0"/>
        </a:p>
      </dgm:t>
    </dgm:pt>
    <dgm:pt modelId="{DFB57AC4-402E-4891-8519-1218E219E9EB}" type="parTrans" cxnId="{F8A54661-CE5B-48EF-A7CA-2DD36E827FB7}">
      <dgm:prSet/>
      <dgm:spPr/>
      <dgm:t>
        <a:bodyPr/>
        <a:lstStyle/>
        <a:p>
          <a:endParaRPr lang="es-MX"/>
        </a:p>
      </dgm:t>
    </dgm:pt>
    <dgm:pt modelId="{BD4FC5AF-C3AC-4731-B3C7-9D634A927EB9}" type="sibTrans" cxnId="{F8A54661-CE5B-48EF-A7CA-2DD36E827FB7}">
      <dgm:prSet/>
      <dgm:spPr/>
      <dgm:t>
        <a:bodyPr/>
        <a:lstStyle/>
        <a:p>
          <a:endParaRPr lang="es-MX"/>
        </a:p>
      </dgm:t>
    </dgm:pt>
    <dgm:pt modelId="{7491B9DF-4CF0-436C-A018-6DA3F5DD342C}" type="pres">
      <dgm:prSet presAssocID="{8DCAF8FD-27F5-4AD4-ABDB-6C87341C7EC4}" presName="Name0" presStyleCnt="0">
        <dgm:presLayoutVars>
          <dgm:chMax val="7"/>
          <dgm:chPref val="7"/>
          <dgm:dir/>
        </dgm:presLayoutVars>
      </dgm:prSet>
      <dgm:spPr/>
    </dgm:pt>
    <dgm:pt modelId="{25702590-54C7-4881-B4D8-9AD87469777D}" type="pres">
      <dgm:prSet presAssocID="{8DCAF8FD-27F5-4AD4-ABDB-6C87341C7EC4}" presName="Name1" presStyleCnt="0"/>
      <dgm:spPr/>
    </dgm:pt>
    <dgm:pt modelId="{2126F4B0-29D2-4FCF-B84F-D1231EAC3039}" type="pres">
      <dgm:prSet presAssocID="{8DCAF8FD-27F5-4AD4-ABDB-6C87341C7EC4}" presName="cycle" presStyleCnt="0"/>
      <dgm:spPr/>
    </dgm:pt>
    <dgm:pt modelId="{82644B2A-D23F-4485-BABF-9B023F50FF2C}" type="pres">
      <dgm:prSet presAssocID="{8DCAF8FD-27F5-4AD4-ABDB-6C87341C7EC4}" presName="srcNode" presStyleLbl="node1" presStyleIdx="0" presStyleCnt="4"/>
      <dgm:spPr/>
    </dgm:pt>
    <dgm:pt modelId="{1559E9F9-951F-49B8-9FF3-9A5F087AF513}" type="pres">
      <dgm:prSet presAssocID="{8DCAF8FD-27F5-4AD4-ABDB-6C87341C7EC4}" presName="conn" presStyleLbl="parChTrans1D2" presStyleIdx="0" presStyleCnt="1"/>
      <dgm:spPr/>
    </dgm:pt>
    <dgm:pt modelId="{271E037B-1E75-4380-AF7C-75D4086C4198}" type="pres">
      <dgm:prSet presAssocID="{8DCAF8FD-27F5-4AD4-ABDB-6C87341C7EC4}" presName="extraNode" presStyleLbl="node1" presStyleIdx="0" presStyleCnt="4"/>
      <dgm:spPr/>
    </dgm:pt>
    <dgm:pt modelId="{55D1AAD5-C817-4CE3-90B3-2EB056C9E25F}" type="pres">
      <dgm:prSet presAssocID="{8DCAF8FD-27F5-4AD4-ABDB-6C87341C7EC4}" presName="dstNode" presStyleLbl="node1" presStyleIdx="0" presStyleCnt="4"/>
      <dgm:spPr/>
    </dgm:pt>
    <dgm:pt modelId="{0B378423-CB5F-41FE-BA80-99356E27AF8F}" type="pres">
      <dgm:prSet presAssocID="{A3B47253-C876-4F1D-9AD8-6418AF5416C9}" presName="text_1" presStyleLbl="node1" presStyleIdx="0" presStyleCnt="4">
        <dgm:presLayoutVars>
          <dgm:bulletEnabled val="1"/>
        </dgm:presLayoutVars>
      </dgm:prSet>
      <dgm:spPr/>
    </dgm:pt>
    <dgm:pt modelId="{77C90D4D-602B-44A7-B07B-32FB19ABC82E}" type="pres">
      <dgm:prSet presAssocID="{A3B47253-C876-4F1D-9AD8-6418AF5416C9}" presName="accent_1" presStyleCnt="0"/>
      <dgm:spPr/>
    </dgm:pt>
    <dgm:pt modelId="{41948302-83EA-45BB-955A-9ADAD67AFE44}" type="pres">
      <dgm:prSet presAssocID="{A3B47253-C876-4F1D-9AD8-6418AF5416C9}" presName="accentRepeatNode" presStyleLbl="solidFgAcc1" presStyleIdx="0" presStyleCnt="4"/>
      <dgm:spPr/>
    </dgm:pt>
    <dgm:pt modelId="{A65B2ABB-B10A-4886-821B-BCA1A497FBC1}" type="pres">
      <dgm:prSet presAssocID="{1F137BAE-7ED8-43EC-BC4F-4F31F0EFAE09}" presName="text_2" presStyleLbl="node1" presStyleIdx="1" presStyleCnt="4">
        <dgm:presLayoutVars>
          <dgm:bulletEnabled val="1"/>
        </dgm:presLayoutVars>
      </dgm:prSet>
      <dgm:spPr/>
    </dgm:pt>
    <dgm:pt modelId="{966EA894-0AC9-4FF7-B18C-708354E2DC01}" type="pres">
      <dgm:prSet presAssocID="{1F137BAE-7ED8-43EC-BC4F-4F31F0EFAE09}" presName="accent_2" presStyleCnt="0"/>
      <dgm:spPr/>
    </dgm:pt>
    <dgm:pt modelId="{C04E027C-A748-41A4-B0E2-A9568307BC88}" type="pres">
      <dgm:prSet presAssocID="{1F137BAE-7ED8-43EC-BC4F-4F31F0EFAE09}" presName="accentRepeatNode" presStyleLbl="solidFgAcc1" presStyleIdx="1" presStyleCnt="4"/>
      <dgm:spPr/>
    </dgm:pt>
    <dgm:pt modelId="{15530D62-872C-4315-9061-69FCF22C48C1}" type="pres">
      <dgm:prSet presAssocID="{24BED0B1-E066-42D2-A696-0D6916A83E34}" presName="text_3" presStyleLbl="node1" presStyleIdx="2" presStyleCnt="4">
        <dgm:presLayoutVars>
          <dgm:bulletEnabled val="1"/>
        </dgm:presLayoutVars>
      </dgm:prSet>
      <dgm:spPr/>
    </dgm:pt>
    <dgm:pt modelId="{E41BD9DA-6D1B-4FDF-974B-0609C9B953E5}" type="pres">
      <dgm:prSet presAssocID="{24BED0B1-E066-42D2-A696-0D6916A83E34}" presName="accent_3" presStyleCnt="0"/>
      <dgm:spPr/>
    </dgm:pt>
    <dgm:pt modelId="{5220C678-7BCE-4BD7-922B-2D02DB367740}" type="pres">
      <dgm:prSet presAssocID="{24BED0B1-E066-42D2-A696-0D6916A83E34}" presName="accentRepeatNode" presStyleLbl="solidFgAcc1" presStyleIdx="2" presStyleCnt="4"/>
      <dgm:spPr/>
    </dgm:pt>
    <dgm:pt modelId="{01DB4E94-7CB5-49D3-B994-A97459F85C26}" type="pres">
      <dgm:prSet presAssocID="{2470AE99-CBD6-48C5-A7B8-5B351E65CC98}" presName="text_4" presStyleLbl="node1" presStyleIdx="3" presStyleCnt="4">
        <dgm:presLayoutVars>
          <dgm:bulletEnabled val="1"/>
        </dgm:presLayoutVars>
      </dgm:prSet>
      <dgm:spPr/>
    </dgm:pt>
    <dgm:pt modelId="{34C53860-AA32-45DA-BCC1-D5903D7E1E61}" type="pres">
      <dgm:prSet presAssocID="{2470AE99-CBD6-48C5-A7B8-5B351E65CC98}" presName="accent_4" presStyleCnt="0"/>
      <dgm:spPr/>
    </dgm:pt>
    <dgm:pt modelId="{F4AEC963-5864-4961-87B3-2BE60643D59B}" type="pres">
      <dgm:prSet presAssocID="{2470AE99-CBD6-48C5-A7B8-5B351E65CC98}" presName="accentRepeatNode" presStyleLbl="solidFgAcc1" presStyleIdx="3" presStyleCnt="4"/>
      <dgm:spPr/>
    </dgm:pt>
  </dgm:ptLst>
  <dgm:cxnLst>
    <dgm:cxn modelId="{2A5A9118-B14C-4DD6-84D1-5C5D7203A811}" type="presOf" srcId="{1F137BAE-7ED8-43EC-BC4F-4F31F0EFAE09}" destId="{A65B2ABB-B10A-4886-821B-BCA1A497FBC1}" srcOrd="0" destOrd="0" presId="urn:microsoft.com/office/officeart/2008/layout/VerticalCurvedList"/>
    <dgm:cxn modelId="{B0C6E13E-EDE2-4C79-90D0-468159C9AE51}" srcId="{8DCAF8FD-27F5-4AD4-ABDB-6C87341C7EC4}" destId="{1F137BAE-7ED8-43EC-BC4F-4F31F0EFAE09}" srcOrd="1" destOrd="0" parTransId="{FC4FE3BD-B237-4599-9205-F80B8730AF7D}" sibTransId="{836B73FE-ED37-48CA-85D9-9F24F994050E}"/>
    <dgm:cxn modelId="{0E38D85D-C57F-4FEF-8540-17561E645A82}" type="presOf" srcId="{8DCAF8FD-27F5-4AD4-ABDB-6C87341C7EC4}" destId="{7491B9DF-4CF0-436C-A018-6DA3F5DD342C}" srcOrd="0" destOrd="0" presId="urn:microsoft.com/office/officeart/2008/layout/VerticalCurvedList"/>
    <dgm:cxn modelId="{F8A54661-CE5B-48EF-A7CA-2DD36E827FB7}" srcId="{8DCAF8FD-27F5-4AD4-ABDB-6C87341C7EC4}" destId="{2470AE99-CBD6-48C5-A7B8-5B351E65CC98}" srcOrd="3" destOrd="0" parTransId="{DFB57AC4-402E-4891-8519-1218E219E9EB}" sibTransId="{BD4FC5AF-C3AC-4731-B3C7-9D634A927EB9}"/>
    <dgm:cxn modelId="{935F668B-1E0A-414F-A130-58BE3308AF2F}" type="presOf" srcId="{1F38FA30-6EAE-4DBD-8C1C-747CA747C40A}" destId="{1559E9F9-951F-49B8-9FF3-9A5F087AF513}" srcOrd="0" destOrd="0" presId="urn:microsoft.com/office/officeart/2008/layout/VerticalCurvedList"/>
    <dgm:cxn modelId="{8F587097-857F-4F80-B9E4-32A5267E6C38}" srcId="{8DCAF8FD-27F5-4AD4-ABDB-6C87341C7EC4}" destId="{A3B47253-C876-4F1D-9AD8-6418AF5416C9}" srcOrd="0" destOrd="0" parTransId="{FB23AFEB-6D39-4188-87BA-4D305E8CC4C9}" sibTransId="{1F38FA30-6EAE-4DBD-8C1C-747CA747C40A}"/>
    <dgm:cxn modelId="{7E5729A2-572A-4AB5-A2DE-601175F96BCA}" type="presOf" srcId="{A3B47253-C876-4F1D-9AD8-6418AF5416C9}" destId="{0B378423-CB5F-41FE-BA80-99356E27AF8F}" srcOrd="0" destOrd="0" presId="urn:microsoft.com/office/officeart/2008/layout/VerticalCurvedList"/>
    <dgm:cxn modelId="{6A5726CF-A34F-4307-AE2A-29A43DC2D497}" srcId="{8DCAF8FD-27F5-4AD4-ABDB-6C87341C7EC4}" destId="{24BED0B1-E066-42D2-A696-0D6916A83E34}" srcOrd="2" destOrd="0" parTransId="{A3B29EA4-1E1B-4376-B604-FB3849DE76BF}" sibTransId="{AD8377D6-3DED-4A48-8072-8AE8D99FAFD2}"/>
    <dgm:cxn modelId="{A7C911D0-B8F9-47CE-A9A2-80F7A95207F2}" type="presOf" srcId="{2470AE99-CBD6-48C5-A7B8-5B351E65CC98}" destId="{01DB4E94-7CB5-49D3-B994-A97459F85C26}" srcOrd="0" destOrd="0" presId="urn:microsoft.com/office/officeart/2008/layout/VerticalCurvedList"/>
    <dgm:cxn modelId="{42C1BAD8-198D-42A1-9366-870C9DDC0F15}" type="presOf" srcId="{24BED0B1-E066-42D2-A696-0D6916A83E34}" destId="{15530D62-872C-4315-9061-69FCF22C48C1}" srcOrd="0" destOrd="0" presId="urn:microsoft.com/office/officeart/2008/layout/VerticalCurvedList"/>
    <dgm:cxn modelId="{65EE1535-A4CC-47CE-8F49-25CC2F72ACD4}" type="presParOf" srcId="{7491B9DF-4CF0-436C-A018-6DA3F5DD342C}" destId="{25702590-54C7-4881-B4D8-9AD87469777D}" srcOrd="0" destOrd="0" presId="urn:microsoft.com/office/officeart/2008/layout/VerticalCurvedList"/>
    <dgm:cxn modelId="{5C62293C-51C4-4D60-BDE3-426C8E70338D}" type="presParOf" srcId="{25702590-54C7-4881-B4D8-9AD87469777D}" destId="{2126F4B0-29D2-4FCF-B84F-D1231EAC3039}" srcOrd="0" destOrd="0" presId="urn:microsoft.com/office/officeart/2008/layout/VerticalCurvedList"/>
    <dgm:cxn modelId="{82B2EEF4-3CE3-48C0-9D7B-7510A35FC087}" type="presParOf" srcId="{2126F4B0-29D2-4FCF-B84F-D1231EAC3039}" destId="{82644B2A-D23F-4485-BABF-9B023F50FF2C}" srcOrd="0" destOrd="0" presId="urn:microsoft.com/office/officeart/2008/layout/VerticalCurvedList"/>
    <dgm:cxn modelId="{EEAF0180-453C-4EE1-971E-63CE3EDB5261}" type="presParOf" srcId="{2126F4B0-29D2-4FCF-B84F-D1231EAC3039}" destId="{1559E9F9-951F-49B8-9FF3-9A5F087AF513}" srcOrd="1" destOrd="0" presId="urn:microsoft.com/office/officeart/2008/layout/VerticalCurvedList"/>
    <dgm:cxn modelId="{73F6A0A9-4B87-4E1D-A176-2CEEF0696C7A}" type="presParOf" srcId="{2126F4B0-29D2-4FCF-B84F-D1231EAC3039}" destId="{271E037B-1E75-4380-AF7C-75D4086C4198}" srcOrd="2" destOrd="0" presId="urn:microsoft.com/office/officeart/2008/layout/VerticalCurvedList"/>
    <dgm:cxn modelId="{43BC8507-2F72-4285-B274-53897B334E86}" type="presParOf" srcId="{2126F4B0-29D2-4FCF-B84F-D1231EAC3039}" destId="{55D1AAD5-C817-4CE3-90B3-2EB056C9E25F}" srcOrd="3" destOrd="0" presId="urn:microsoft.com/office/officeart/2008/layout/VerticalCurvedList"/>
    <dgm:cxn modelId="{18563939-5FEB-4D6D-A2F7-C8666B093C41}" type="presParOf" srcId="{25702590-54C7-4881-B4D8-9AD87469777D}" destId="{0B378423-CB5F-41FE-BA80-99356E27AF8F}" srcOrd="1" destOrd="0" presId="urn:microsoft.com/office/officeart/2008/layout/VerticalCurvedList"/>
    <dgm:cxn modelId="{DB8171F9-1FF3-43CC-8C8F-C75C6B816EF3}" type="presParOf" srcId="{25702590-54C7-4881-B4D8-9AD87469777D}" destId="{77C90D4D-602B-44A7-B07B-32FB19ABC82E}" srcOrd="2" destOrd="0" presId="urn:microsoft.com/office/officeart/2008/layout/VerticalCurvedList"/>
    <dgm:cxn modelId="{E8D6628D-FE5E-4E0E-9E39-2622107D3FEE}" type="presParOf" srcId="{77C90D4D-602B-44A7-B07B-32FB19ABC82E}" destId="{41948302-83EA-45BB-955A-9ADAD67AFE44}" srcOrd="0" destOrd="0" presId="urn:microsoft.com/office/officeart/2008/layout/VerticalCurvedList"/>
    <dgm:cxn modelId="{E2EDDAEC-F7A1-45EA-AE3E-73BD8E68DC97}" type="presParOf" srcId="{25702590-54C7-4881-B4D8-9AD87469777D}" destId="{A65B2ABB-B10A-4886-821B-BCA1A497FBC1}" srcOrd="3" destOrd="0" presId="urn:microsoft.com/office/officeart/2008/layout/VerticalCurvedList"/>
    <dgm:cxn modelId="{D5988238-B210-4551-A241-CE9B6A73D9C8}" type="presParOf" srcId="{25702590-54C7-4881-B4D8-9AD87469777D}" destId="{966EA894-0AC9-4FF7-B18C-708354E2DC01}" srcOrd="4" destOrd="0" presId="urn:microsoft.com/office/officeart/2008/layout/VerticalCurvedList"/>
    <dgm:cxn modelId="{B8D67032-5168-4558-856B-0D8A6556355A}" type="presParOf" srcId="{966EA894-0AC9-4FF7-B18C-708354E2DC01}" destId="{C04E027C-A748-41A4-B0E2-A9568307BC88}" srcOrd="0" destOrd="0" presId="urn:microsoft.com/office/officeart/2008/layout/VerticalCurvedList"/>
    <dgm:cxn modelId="{D8BCB0D9-6A12-403C-A572-08387ED7C30A}" type="presParOf" srcId="{25702590-54C7-4881-B4D8-9AD87469777D}" destId="{15530D62-872C-4315-9061-69FCF22C48C1}" srcOrd="5" destOrd="0" presId="urn:microsoft.com/office/officeart/2008/layout/VerticalCurvedList"/>
    <dgm:cxn modelId="{1EC5B7F7-EE88-4768-9D9C-683557588391}" type="presParOf" srcId="{25702590-54C7-4881-B4D8-9AD87469777D}" destId="{E41BD9DA-6D1B-4FDF-974B-0609C9B953E5}" srcOrd="6" destOrd="0" presId="urn:microsoft.com/office/officeart/2008/layout/VerticalCurvedList"/>
    <dgm:cxn modelId="{FE886691-D6F8-4F88-AA4D-D6E5B62B4A35}" type="presParOf" srcId="{E41BD9DA-6D1B-4FDF-974B-0609C9B953E5}" destId="{5220C678-7BCE-4BD7-922B-2D02DB367740}" srcOrd="0" destOrd="0" presId="urn:microsoft.com/office/officeart/2008/layout/VerticalCurvedList"/>
    <dgm:cxn modelId="{1CA65150-C9E2-4DB8-8685-518C492107EB}" type="presParOf" srcId="{25702590-54C7-4881-B4D8-9AD87469777D}" destId="{01DB4E94-7CB5-49D3-B994-A97459F85C26}" srcOrd="7" destOrd="0" presId="urn:microsoft.com/office/officeart/2008/layout/VerticalCurvedList"/>
    <dgm:cxn modelId="{9FF3BB9F-894B-40D7-A5D3-A0977476AD6F}" type="presParOf" srcId="{25702590-54C7-4881-B4D8-9AD87469777D}" destId="{34C53860-AA32-45DA-BCC1-D5903D7E1E61}" srcOrd="8" destOrd="0" presId="urn:microsoft.com/office/officeart/2008/layout/VerticalCurvedList"/>
    <dgm:cxn modelId="{FFCB5690-C6D3-432F-8FC2-4A559CFAEBE8}" type="presParOf" srcId="{34C53860-AA32-45DA-BCC1-D5903D7E1E61}" destId="{F4AEC963-5864-4961-87B3-2BE60643D59B}"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DCAF8FD-27F5-4AD4-ABDB-6C87341C7EC4}" type="doc">
      <dgm:prSet loTypeId="urn:microsoft.com/office/officeart/2009/3/layout/SubStepProcess" loCatId="process" qsTypeId="urn:microsoft.com/office/officeart/2005/8/quickstyle/simple1" qsCatId="simple" csTypeId="urn:microsoft.com/office/officeart/2005/8/colors/colorful2" csCatId="colorful" phldr="1"/>
      <dgm:spPr/>
      <dgm:t>
        <a:bodyPr/>
        <a:lstStyle/>
        <a:p>
          <a:endParaRPr lang="es-MX"/>
        </a:p>
      </dgm:t>
    </dgm:pt>
    <dgm:pt modelId="{A3B47253-C876-4F1D-9AD8-6418AF5416C9}">
      <dgm:prSet phldrT="[Texto]"/>
      <dgm:spPr/>
      <dgm:t>
        <a:bodyPr/>
        <a:lstStyle/>
        <a:p>
          <a:r>
            <a:rPr lang="es-MX"/>
            <a:t>Recabar los documentos comprobatorios y justificativos del gasto, proporcionando copia certificada a este Órgano Superior de Fiscalización.</a:t>
          </a:r>
          <a:endParaRPr lang="es-MX" dirty="0"/>
        </a:p>
      </dgm:t>
    </dgm:pt>
    <dgm:pt modelId="{FB23AFEB-6D39-4188-87BA-4D305E8CC4C9}" type="parTrans" cxnId="{8F587097-857F-4F80-B9E4-32A5267E6C38}">
      <dgm:prSet/>
      <dgm:spPr/>
      <dgm:t>
        <a:bodyPr/>
        <a:lstStyle/>
        <a:p>
          <a:endParaRPr lang="es-MX"/>
        </a:p>
      </dgm:t>
    </dgm:pt>
    <dgm:pt modelId="{1F38FA30-6EAE-4DBD-8C1C-747CA747C40A}" type="sibTrans" cxnId="{8F587097-857F-4F80-B9E4-32A5267E6C38}">
      <dgm:prSet/>
      <dgm:spPr/>
      <dgm:t>
        <a:bodyPr/>
        <a:lstStyle/>
        <a:p>
          <a:endParaRPr lang="es-MX"/>
        </a:p>
      </dgm:t>
    </dgm:pt>
    <dgm:pt modelId="{31E050FB-EBF7-468B-8C63-12C5B4EE9186}">
      <dgm:prSet/>
      <dgm:spPr/>
      <dgm:t>
        <a:bodyPr/>
        <a:lstStyle/>
        <a:p>
          <a:pPr>
            <a:buFont typeface="+mj-lt"/>
            <a:buAutoNum type="alphaLcParenR"/>
          </a:pPr>
          <a:r>
            <a:rPr lang="es-MX" dirty="0"/>
            <a:t>Indicar por que el servidor público responsable de conservar los documentos comprobatorios y justificativos del gasto incumplió con la normatividad establecida en cuanto a la custodia de las evidencias de los gastos por las operaciones realizadas.</a:t>
          </a:r>
        </a:p>
      </dgm:t>
    </dgm:pt>
    <dgm:pt modelId="{0AAA7DEC-7FEE-49AE-B649-49CEC21B0559}" type="parTrans" cxnId="{B81CA2F2-3914-403F-BB1B-9368C8B58475}">
      <dgm:prSet/>
      <dgm:spPr/>
      <dgm:t>
        <a:bodyPr/>
        <a:lstStyle/>
        <a:p>
          <a:endParaRPr lang="es-MX"/>
        </a:p>
      </dgm:t>
    </dgm:pt>
    <dgm:pt modelId="{618CA7EA-92ED-4E04-A3EA-66D057A13C7E}" type="sibTrans" cxnId="{B81CA2F2-3914-403F-BB1B-9368C8B58475}">
      <dgm:prSet/>
      <dgm:spPr/>
      <dgm:t>
        <a:bodyPr/>
        <a:lstStyle/>
        <a:p>
          <a:endParaRPr lang="es-MX"/>
        </a:p>
      </dgm:t>
    </dgm:pt>
    <dgm:pt modelId="{EAA50CDC-9A17-43CC-8208-C2A4FB87903C}">
      <dgm:prSet/>
      <dgm:spPr/>
      <dgm:t>
        <a:bodyPr/>
        <a:lstStyle/>
        <a:p>
          <a:pPr>
            <a:buFont typeface="+mj-lt"/>
            <a:buAutoNum type="alphaLcParenR"/>
          </a:pPr>
          <a:r>
            <a:rPr lang="es-MX" dirty="0"/>
            <a:t>Establecer y acreditar las medidas de control interno adoptadas para que se cumpla cabal y oportunamente con la normatividad aplicable, haciéndolas del conocimiento del Órgano Interno de Control para su vigilancia.</a:t>
          </a:r>
        </a:p>
      </dgm:t>
    </dgm:pt>
    <dgm:pt modelId="{AD4C6109-041E-4D9E-BFBE-0B2433CC216E}" type="parTrans" cxnId="{E10EC95B-2AB3-4A4E-BFA0-76385D371AA3}">
      <dgm:prSet/>
      <dgm:spPr/>
      <dgm:t>
        <a:bodyPr/>
        <a:lstStyle/>
        <a:p>
          <a:endParaRPr lang="es-MX"/>
        </a:p>
      </dgm:t>
    </dgm:pt>
    <dgm:pt modelId="{5F0DF8B8-A9E9-48BF-91D0-33738E67CFFE}" type="sibTrans" cxnId="{E10EC95B-2AB3-4A4E-BFA0-76385D371AA3}">
      <dgm:prSet/>
      <dgm:spPr/>
      <dgm:t>
        <a:bodyPr/>
        <a:lstStyle/>
        <a:p>
          <a:endParaRPr lang="es-MX"/>
        </a:p>
      </dgm:t>
    </dgm:pt>
    <dgm:pt modelId="{8780D115-6A7C-447E-B6A6-1D785AF24D60}" type="pres">
      <dgm:prSet presAssocID="{8DCAF8FD-27F5-4AD4-ABDB-6C87341C7EC4}" presName="Name0" presStyleCnt="0">
        <dgm:presLayoutVars>
          <dgm:chMax val="7"/>
          <dgm:dir/>
          <dgm:animOne val="branch"/>
        </dgm:presLayoutVars>
      </dgm:prSet>
      <dgm:spPr/>
    </dgm:pt>
    <dgm:pt modelId="{75E7A526-DD03-4DAA-A7A4-5F551CD39C0A}" type="pres">
      <dgm:prSet presAssocID="{A3B47253-C876-4F1D-9AD8-6418AF5416C9}" presName="parTx1" presStyleLbl="node1" presStyleIdx="0" presStyleCnt="3"/>
      <dgm:spPr/>
    </dgm:pt>
    <dgm:pt modelId="{659DFB69-C086-452E-BBBF-FA9C34D71045}" type="pres">
      <dgm:prSet presAssocID="{31E050FB-EBF7-468B-8C63-12C5B4EE9186}" presName="parTx2" presStyleLbl="node1" presStyleIdx="1" presStyleCnt="3"/>
      <dgm:spPr/>
    </dgm:pt>
    <dgm:pt modelId="{56E6E480-1483-460A-8905-C421CC792A1A}" type="pres">
      <dgm:prSet presAssocID="{EAA50CDC-9A17-43CC-8208-C2A4FB87903C}" presName="parTx3" presStyleLbl="node1" presStyleIdx="2" presStyleCnt="3"/>
      <dgm:spPr/>
    </dgm:pt>
  </dgm:ptLst>
  <dgm:cxnLst>
    <dgm:cxn modelId="{823DC82B-35AC-41CA-834D-35FD0A2E1D6A}" type="presOf" srcId="{8DCAF8FD-27F5-4AD4-ABDB-6C87341C7EC4}" destId="{8780D115-6A7C-447E-B6A6-1D785AF24D60}" srcOrd="0" destOrd="0" presId="urn:microsoft.com/office/officeart/2009/3/layout/SubStepProcess"/>
    <dgm:cxn modelId="{1997B731-732D-4538-9DF6-48534AFB317F}" type="presOf" srcId="{A3B47253-C876-4F1D-9AD8-6418AF5416C9}" destId="{75E7A526-DD03-4DAA-A7A4-5F551CD39C0A}" srcOrd="0" destOrd="0" presId="urn:microsoft.com/office/officeart/2009/3/layout/SubStepProcess"/>
    <dgm:cxn modelId="{E10EC95B-2AB3-4A4E-BFA0-76385D371AA3}" srcId="{8DCAF8FD-27F5-4AD4-ABDB-6C87341C7EC4}" destId="{EAA50CDC-9A17-43CC-8208-C2A4FB87903C}" srcOrd="2" destOrd="0" parTransId="{AD4C6109-041E-4D9E-BFBE-0B2433CC216E}" sibTransId="{5F0DF8B8-A9E9-48BF-91D0-33738E67CFFE}"/>
    <dgm:cxn modelId="{0C27E364-FF40-4964-A3D2-4829FBAEFD3E}" type="presOf" srcId="{EAA50CDC-9A17-43CC-8208-C2A4FB87903C}" destId="{56E6E480-1483-460A-8905-C421CC792A1A}" srcOrd="0" destOrd="0" presId="urn:microsoft.com/office/officeart/2009/3/layout/SubStepProcess"/>
    <dgm:cxn modelId="{8F587097-857F-4F80-B9E4-32A5267E6C38}" srcId="{8DCAF8FD-27F5-4AD4-ABDB-6C87341C7EC4}" destId="{A3B47253-C876-4F1D-9AD8-6418AF5416C9}" srcOrd="0" destOrd="0" parTransId="{FB23AFEB-6D39-4188-87BA-4D305E8CC4C9}" sibTransId="{1F38FA30-6EAE-4DBD-8C1C-747CA747C40A}"/>
    <dgm:cxn modelId="{B81CA2F2-3914-403F-BB1B-9368C8B58475}" srcId="{8DCAF8FD-27F5-4AD4-ABDB-6C87341C7EC4}" destId="{31E050FB-EBF7-468B-8C63-12C5B4EE9186}" srcOrd="1" destOrd="0" parTransId="{0AAA7DEC-7FEE-49AE-B649-49CEC21B0559}" sibTransId="{618CA7EA-92ED-4E04-A3EA-66D057A13C7E}"/>
    <dgm:cxn modelId="{25DCC9F6-9208-4C0C-9767-54AE09717E4F}" type="presOf" srcId="{31E050FB-EBF7-468B-8C63-12C5B4EE9186}" destId="{659DFB69-C086-452E-BBBF-FA9C34D71045}" srcOrd="0" destOrd="0" presId="urn:microsoft.com/office/officeart/2009/3/layout/SubStepProcess"/>
    <dgm:cxn modelId="{8AC3ED96-F62A-4F9F-B910-8EFC4255A528}" type="presParOf" srcId="{8780D115-6A7C-447E-B6A6-1D785AF24D60}" destId="{75E7A526-DD03-4DAA-A7A4-5F551CD39C0A}" srcOrd="0" destOrd="0" presId="urn:microsoft.com/office/officeart/2009/3/layout/SubStepProcess"/>
    <dgm:cxn modelId="{F93AFCDE-6C75-4407-9A16-22081C43C0B3}" type="presParOf" srcId="{8780D115-6A7C-447E-B6A6-1D785AF24D60}" destId="{659DFB69-C086-452E-BBBF-FA9C34D71045}" srcOrd="1" destOrd="0" presId="urn:microsoft.com/office/officeart/2009/3/layout/SubStepProcess"/>
    <dgm:cxn modelId="{6DE8AC8E-B1D7-4911-81E1-82EF26629741}" type="presParOf" srcId="{8780D115-6A7C-447E-B6A6-1D785AF24D60}" destId="{56E6E480-1483-460A-8905-C421CC792A1A}" srcOrd="2" destOrd="0" presId="urn:microsoft.com/office/officeart/2009/3/layout/SubSte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5" loCatId="process" qsTypeId="urn:microsoft.com/office/officeart/2005/8/quickstyle/simple1" qsCatId="simple" csTypeId="urn:microsoft.com/office/officeart/2005/8/colors/colorful2" csCatId="colorful" phldr="1"/>
      <dgm:spPr/>
      <dgm:t>
        <a:bodyPr/>
        <a:lstStyle/>
        <a:p>
          <a:endParaRPr lang="es-MX"/>
        </a:p>
      </dgm:t>
    </dgm:pt>
    <dgm:pt modelId="{1D121CA9-D80D-4521-98B1-4FB952116A11}">
      <dgm:prSet custT="1"/>
      <dgm:spPr/>
      <dgm:t>
        <a:bodyPr/>
        <a:lstStyle/>
        <a:p>
          <a:r>
            <a:rPr lang="es-MX" sz="1600" b="1" dirty="0"/>
            <a:t>Identificar las pólizas y operaciones que no cuenten con la documentación comprobatoria correspondiente.</a:t>
          </a:r>
        </a:p>
      </dgm:t>
    </dgm:pt>
    <dgm:pt modelId="{CA98B2C2-1256-4F7B-8BFA-6C1167B7D2AB}" type="parTrans" cxnId="{9E7D9CEB-C547-47AA-B569-59A76C0269C9}">
      <dgm:prSet/>
      <dgm:spPr/>
      <dgm:t>
        <a:bodyPr/>
        <a:lstStyle/>
        <a:p>
          <a:endParaRPr lang="es-MX" sz="1600" b="1"/>
        </a:p>
      </dgm:t>
    </dgm:pt>
    <dgm:pt modelId="{1B6B9D87-8568-4414-8BDD-6E3FD7532320}" type="sibTrans" cxnId="{9E7D9CEB-C547-47AA-B569-59A76C0269C9}">
      <dgm:prSet custT="1"/>
      <dgm:spPr/>
      <dgm:t>
        <a:bodyPr/>
        <a:lstStyle/>
        <a:p>
          <a:endParaRPr lang="es-MX" sz="1600" b="1"/>
        </a:p>
      </dgm:t>
    </dgm:pt>
    <dgm:pt modelId="{B4997FCD-D589-402D-A849-AFFED10B6490}">
      <dgm:prSet custT="1"/>
      <dgm:spPr/>
      <dgm:t>
        <a:bodyPr/>
        <a:lstStyle/>
        <a:p>
          <a:r>
            <a:rPr lang="es-MX" sz="1600" b="1" dirty="0"/>
            <a:t>Determinar el tipo de operación que originó el registro contable que no cuenta con evidencia documental.</a:t>
          </a:r>
        </a:p>
      </dgm:t>
    </dgm:pt>
    <dgm:pt modelId="{63E3AD4C-461E-4296-96BA-64F42717004F}" type="parTrans" cxnId="{8D6A776D-CF92-459F-A0AA-89FFB2A28687}">
      <dgm:prSet/>
      <dgm:spPr/>
      <dgm:t>
        <a:bodyPr/>
        <a:lstStyle/>
        <a:p>
          <a:endParaRPr lang="es-MX" sz="1600" b="1"/>
        </a:p>
      </dgm:t>
    </dgm:pt>
    <dgm:pt modelId="{9DE87435-D468-4103-B1B9-6C0A4F7E7023}" type="sibTrans" cxnId="{8D6A776D-CF92-459F-A0AA-89FFB2A28687}">
      <dgm:prSet custT="1"/>
      <dgm:spPr/>
      <dgm:t>
        <a:bodyPr/>
        <a:lstStyle/>
        <a:p>
          <a:endParaRPr lang="es-MX" sz="1600" b="1"/>
        </a:p>
      </dgm:t>
    </dgm:pt>
    <dgm:pt modelId="{251E462D-47AD-46ED-A6A9-8D56E6DD4534}">
      <dgm:prSet custT="1"/>
      <dgm:spPr/>
      <dgm:t>
        <a:bodyPr/>
        <a:lstStyle/>
        <a:p>
          <a:r>
            <a:rPr lang="es-MX" sz="1600" b="1"/>
            <a:t>Identificar la persona responsable tanto de obtener como de resguardar la evidencia documental faltante</a:t>
          </a:r>
        </a:p>
      </dgm:t>
    </dgm:pt>
    <dgm:pt modelId="{CB5B2D1C-1C7F-4B28-A755-FBD26FDBD873}" type="parTrans" cxnId="{2B3254C5-2874-4242-A877-06E45C79C08E}">
      <dgm:prSet/>
      <dgm:spPr/>
      <dgm:t>
        <a:bodyPr/>
        <a:lstStyle/>
        <a:p>
          <a:endParaRPr lang="es-MX" sz="1600" b="1"/>
        </a:p>
      </dgm:t>
    </dgm:pt>
    <dgm:pt modelId="{7C45012D-A533-4AF8-BC31-CDF17FE93318}" type="sibTrans" cxnId="{2B3254C5-2874-4242-A877-06E45C79C08E}">
      <dgm:prSet/>
      <dgm:spPr/>
      <dgm:t>
        <a:bodyPr/>
        <a:lstStyle/>
        <a:p>
          <a:endParaRPr lang="es-MX" sz="1600" b="1"/>
        </a:p>
      </dgm:t>
    </dgm:pt>
    <dgm:pt modelId="{9B64295D-9DDC-43AB-B877-F4049548D677}" type="pres">
      <dgm:prSet presAssocID="{B85581F6-2173-4901-BEA4-25CF19B901A7}" presName="diagram" presStyleCnt="0">
        <dgm:presLayoutVars>
          <dgm:dir/>
          <dgm:resizeHandles val="exact"/>
        </dgm:presLayoutVars>
      </dgm:prSet>
      <dgm:spPr/>
    </dgm:pt>
    <dgm:pt modelId="{B5520833-0DC7-4CC9-939A-B40B1BB6238D}" type="pres">
      <dgm:prSet presAssocID="{1D121CA9-D80D-4521-98B1-4FB952116A11}" presName="node" presStyleLbl="node1" presStyleIdx="0" presStyleCnt="3">
        <dgm:presLayoutVars>
          <dgm:bulletEnabled val="1"/>
        </dgm:presLayoutVars>
      </dgm:prSet>
      <dgm:spPr/>
    </dgm:pt>
    <dgm:pt modelId="{E2881559-0A26-4B15-B773-676BE4EBC172}" type="pres">
      <dgm:prSet presAssocID="{1B6B9D87-8568-4414-8BDD-6E3FD7532320}" presName="sibTrans" presStyleLbl="sibTrans2D1" presStyleIdx="0" presStyleCnt="2"/>
      <dgm:spPr/>
    </dgm:pt>
    <dgm:pt modelId="{E3BCAD3A-39D1-4F52-BEE7-8560550CB310}" type="pres">
      <dgm:prSet presAssocID="{1B6B9D87-8568-4414-8BDD-6E3FD7532320}" presName="connectorText" presStyleLbl="sibTrans2D1" presStyleIdx="0" presStyleCnt="2"/>
      <dgm:spPr/>
    </dgm:pt>
    <dgm:pt modelId="{6A571B45-FE3D-4E76-BC72-744BA6051575}" type="pres">
      <dgm:prSet presAssocID="{B4997FCD-D589-402D-A849-AFFED10B6490}" presName="node" presStyleLbl="node1" presStyleIdx="1" presStyleCnt="3">
        <dgm:presLayoutVars>
          <dgm:bulletEnabled val="1"/>
        </dgm:presLayoutVars>
      </dgm:prSet>
      <dgm:spPr/>
    </dgm:pt>
    <dgm:pt modelId="{81825376-219C-48CF-83C1-5CE52195DB83}" type="pres">
      <dgm:prSet presAssocID="{9DE87435-D468-4103-B1B9-6C0A4F7E7023}" presName="sibTrans" presStyleLbl="sibTrans2D1" presStyleIdx="1" presStyleCnt="2"/>
      <dgm:spPr/>
    </dgm:pt>
    <dgm:pt modelId="{5AFCB563-D64C-45B0-95F9-BCEC09275827}" type="pres">
      <dgm:prSet presAssocID="{9DE87435-D468-4103-B1B9-6C0A4F7E7023}" presName="connectorText" presStyleLbl="sibTrans2D1" presStyleIdx="1" presStyleCnt="2"/>
      <dgm:spPr/>
    </dgm:pt>
    <dgm:pt modelId="{BA05D9A2-77AD-4892-90EC-B57A48D4BAF6}" type="pres">
      <dgm:prSet presAssocID="{251E462D-47AD-46ED-A6A9-8D56E6DD4534}" presName="node" presStyleLbl="node1" presStyleIdx="2" presStyleCnt="3">
        <dgm:presLayoutVars>
          <dgm:bulletEnabled val="1"/>
        </dgm:presLayoutVars>
      </dgm:prSet>
      <dgm:spPr/>
    </dgm:pt>
  </dgm:ptLst>
  <dgm:cxnLst>
    <dgm:cxn modelId="{8D6A776D-CF92-459F-A0AA-89FFB2A28687}" srcId="{B85581F6-2173-4901-BEA4-25CF19B901A7}" destId="{B4997FCD-D589-402D-A849-AFFED10B6490}" srcOrd="1" destOrd="0" parTransId="{63E3AD4C-461E-4296-96BA-64F42717004F}" sibTransId="{9DE87435-D468-4103-B1B9-6C0A4F7E7023}"/>
    <dgm:cxn modelId="{7E39C652-175B-4E89-858C-087735C5CC1D}" type="presOf" srcId="{B4997FCD-D589-402D-A849-AFFED10B6490}" destId="{6A571B45-FE3D-4E76-BC72-744BA6051575}" srcOrd="0" destOrd="0" presId="urn:microsoft.com/office/officeart/2005/8/layout/process5"/>
    <dgm:cxn modelId="{405F7A75-A551-45ED-B82E-32832DEE06B0}" type="presOf" srcId="{9DE87435-D468-4103-B1B9-6C0A4F7E7023}" destId="{81825376-219C-48CF-83C1-5CE52195DB83}" srcOrd="0" destOrd="0" presId="urn:microsoft.com/office/officeart/2005/8/layout/process5"/>
    <dgm:cxn modelId="{498AF275-201A-419B-9CB9-E463EA4A37D5}" type="presOf" srcId="{B85581F6-2173-4901-BEA4-25CF19B901A7}" destId="{9B64295D-9DDC-43AB-B877-F4049548D677}" srcOrd="0" destOrd="0" presId="urn:microsoft.com/office/officeart/2005/8/layout/process5"/>
    <dgm:cxn modelId="{ED202AB0-E3B6-47E6-88F2-B752EF4AC566}" type="presOf" srcId="{1B6B9D87-8568-4414-8BDD-6E3FD7532320}" destId="{E2881559-0A26-4B15-B773-676BE4EBC172}" srcOrd="0" destOrd="0" presId="urn:microsoft.com/office/officeart/2005/8/layout/process5"/>
    <dgm:cxn modelId="{1A6E1ABE-0FED-4591-8702-6F89362BBAB2}" type="presOf" srcId="{9DE87435-D468-4103-B1B9-6C0A4F7E7023}" destId="{5AFCB563-D64C-45B0-95F9-BCEC09275827}" srcOrd="1" destOrd="0" presId="urn:microsoft.com/office/officeart/2005/8/layout/process5"/>
    <dgm:cxn modelId="{2B3254C5-2874-4242-A877-06E45C79C08E}" srcId="{B85581F6-2173-4901-BEA4-25CF19B901A7}" destId="{251E462D-47AD-46ED-A6A9-8D56E6DD4534}" srcOrd="2" destOrd="0" parTransId="{CB5B2D1C-1C7F-4B28-A755-FBD26FDBD873}" sibTransId="{7C45012D-A533-4AF8-BC31-CDF17FE93318}"/>
    <dgm:cxn modelId="{9E7D9CEB-C547-47AA-B569-59A76C0269C9}" srcId="{B85581F6-2173-4901-BEA4-25CF19B901A7}" destId="{1D121CA9-D80D-4521-98B1-4FB952116A11}" srcOrd="0" destOrd="0" parTransId="{CA98B2C2-1256-4F7B-8BFA-6C1167B7D2AB}" sibTransId="{1B6B9D87-8568-4414-8BDD-6E3FD7532320}"/>
    <dgm:cxn modelId="{0CBDA4EB-DA20-4D70-86D9-50A3D65A9511}" type="presOf" srcId="{1D121CA9-D80D-4521-98B1-4FB952116A11}" destId="{B5520833-0DC7-4CC9-939A-B40B1BB6238D}" srcOrd="0" destOrd="0" presId="urn:microsoft.com/office/officeart/2005/8/layout/process5"/>
    <dgm:cxn modelId="{24489FF0-68EB-45E6-BF2D-09D943A62982}" type="presOf" srcId="{1B6B9D87-8568-4414-8BDD-6E3FD7532320}" destId="{E3BCAD3A-39D1-4F52-BEE7-8560550CB310}" srcOrd="1" destOrd="0" presId="urn:microsoft.com/office/officeart/2005/8/layout/process5"/>
    <dgm:cxn modelId="{F8BEF9F0-C880-44E6-B96C-826FF1FA3E66}" type="presOf" srcId="{251E462D-47AD-46ED-A6A9-8D56E6DD4534}" destId="{BA05D9A2-77AD-4892-90EC-B57A48D4BAF6}" srcOrd="0" destOrd="0" presId="urn:microsoft.com/office/officeart/2005/8/layout/process5"/>
    <dgm:cxn modelId="{0D7CB4B2-EE29-4E11-8564-086A117E55E6}" type="presParOf" srcId="{9B64295D-9DDC-43AB-B877-F4049548D677}" destId="{B5520833-0DC7-4CC9-939A-B40B1BB6238D}" srcOrd="0" destOrd="0" presId="urn:microsoft.com/office/officeart/2005/8/layout/process5"/>
    <dgm:cxn modelId="{69979EAE-E7D6-4A4E-B817-063A7BE57F06}" type="presParOf" srcId="{9B64295D-9DDC-43AB-B877-F4049548D677}" destId="{E2881559-0A26-4B15-B773-676BE4EBC172}" srcOrd="1" destOrd="0" presId="urn:microsoft.com/office/officeart/2005/8/layout/process5"/>
    <dgm:cxn modelId="{2725A8ED-E0E6-47FA-926D-2872998918CB}" type="presParOf" srcId="{E2881559-0A26-4B15-B773-676BE4EBC172}" destId="{E3BCAD3A-39D1-4F52-BEE7-8560550CB310}" srcOrd="0" destOrd="0" presId="urn:microsoft.com/office/officeart/2005/8/layout/process5"/>
    <dgm:cxn modelId="{25000DAF-9C64-4945-8737-9647B1538435}" type="presParOf" srcId="{9B64295D-9DDC-43AB-B877-F4049548D677}" destId="{6A571B45-FE3D-4E76-BC72-744BA6051575}" srcOrd="2" destOrd="0" presId="urn:microsoft.com/office/officeart/2005/8/layout/process5"/>
    <dgm:cxn modelId="{88BD9E0E-0D02-4164-925A-4015F1E4A07F}" type="presParOf" srcId="{9B64295D-9DDC-43AB-B877-F4049548D677}" destId="{81825376-219C-48CF-83C1-5CE52195DB83}" srcOrd="3" destOrd="0" presId="urn:microsoft.com/office/officeart/2005/8/layout/process5"/>
    <dgm:cxn modelId="{28D2145B-F8A7-48DA-907D-54237E10EED2}" type="presParOf" srcId="{81825376-219C-48CF-83C1-5CE52195DB83}" destId="{5AFCB563-D64C-45B0-95F9-BCEC09275827}" srcOrd="0" destOrd="0" presId="urn:microsoft.com/office/officeart/2005/8/layout/process5"/>
    <dgm:cxn modelId="{D8606774-DEE9-43EA-BFEA-41FA9171C3D0}" type="presParOf" srcId="{9B64295D-9DDC-43AB-B877-F4049548D677}" destId="{BA05D9A2-77AD-4892-90EC-B57A48D4BAF6}" srcOrd="4"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3" loCatId="process" qsTypeId="urn:microsoft.com/office/officeart/2005/8/quickstyle/simple1" qsCatId="simple" csTypeId="urn:microsoft.com/office/officeart/2005/8/colors/colorful1" csCatId="colorful" phldr="1"/>
      <dgm:spPr/>
      <dgm:t>
        <a:bodyPr/>
        <a:lstStyle/>
        <a:p>
          <a:endParaRPr lang="es-MX"/>
        </a:p>
      </dgm:t>
    </dgm:pt>
    <dgm:pt modelId="{7ED9D1DB-889C-42FE-B53D-2241A2392178}">
      <dgm:prSet/>
      <dgm:spPr/>
      <dgm:t>
        <a:bodyPr/>
        <a:lstStyle/>
        <a:p>
          <a:pPr algn="ctr"/>
          <a:r>
            <a:rPr lang="es-MX" b="1" dirty="0"/>
            <a:t>Pagos de nómina por servicios personales.</a:t>
          </a:r>
        </a:p>
      </dgm:t>
    </dgm:pt>
    <dgm:pt modelId="{D650428E-95F2-4AFF-978B-A13FC96B13A6}" type="parTrans" cxnId="{4AC8E089-97E1-43B1-98A9-DE09AF62B513}">
      <dgm:prSet/>
      <dgm:spPr/>
      <dgm:t>
        <a:bodyPr/>
        <a:lstStyle/>
        <a:p>
          <a:endParaRPr lang="es-MX"/>
        </a:p>
      </dgm:t>
    </dgm:pt>
    <dgm:pt modelId="{813338EB-4406-4A04-909A-0935027C42CC}" type="sibTrans" cxnId="{4AC8E089-97E1-43B1-98A9-DE09AF62B513}">
      <dgm:prSet/>
      <dgm:spPr/>
      <dgm:t>
        <a:bodyPr/>
        <a:lstStyle/>
        <a:p>
          <a:endParaRPr lang="es-MX"/>
        </a:p>
      </dgm:t>
    </dgm:pt>
    <dgm:pt modelId="{07A66B2A-2A8C-43D4-B24D-04480FC1384C}">
      <dgm:prSet/>
      <dgm:spPr/>
      <dgm:t>
        <a:bodyPr/>
        <a:lstStyle/>
        <a:p>
          <a:pPr algn="l"/>
          <a:r>
            <a:rPr lang="es-MX" dirty="0"/>
            <a:t>Realizar las gestiones correspondientes con el departamento responsable para obtener la nómina firmada por el personal que recibió el pago</a:t>
          </a:r>
        </a:p>
      </dgm:t>
    </dgm:pt>
    <dgm:pt modelId="{F3BAAAFB-3E23-4593-A13D-D6D14C7F0920}" type="parTrans" cxnId="{72B58C35-9BCE-43D9-A87B-19ED80EB9063}">
      <dgm:prSet/>
      <dgm:spPr/>
      <dgm:t>
        <a:bodyPr/>
        <a:lstStyle/>
        <a:p>
          <a:endParaRPr lang="es-MX"/>
        </a:p>
      </dgm:t>
    </dgm:pt>
    <dgm:pt modelId="{4EEBA4F7-2420-4494-9F2F-3806C7D2ADC6}" type="sibTrans" cxnId="{72B58C35-9BCE-43D9-A87B-19ED80EB9063}">
      <dgm:prSet/>
      <dgm:spPr/>
      <dgm:t>
        <a:bodyPr/>
        <a:lstStyle/>
        <a:p>
          <a:endParaRPr lang="es-MX"/>
        </a:p>
      </dgm:t>
    </dgm:pt>
    <dgm:pt modelId="{DB1969E6-DE44-45E2-9335-18C707F8E605}">
      <dgm:prSet/>
      <dgm:spPr/>
      <dgm:t>
        <a:bodyPr/>
        <a:lstStyle/>
        <a:p>
          <a:pPr algn="l"/>
          <a:r>
            <a:rPr lang="es-MX" dirty="0"/>
            <a:t>En caso de ser depósito electrónico directo a su cuenta, obtener el comprobante correspondiente.</a:t>
          </a:r>
        </a:p>
      </dgm:t>
    </dgm:pt>
    <dgm:pt modelId="{F24AD286-7BAC-4042-8D44-1078437A11F2}" type="parTrans" cxnId="{EEDFD2B7-34E1-4CF1-A7AC-90D8F8BD0160}">
      <dgm:prSet/>
      <dgm:spPr/>
      <dgm:t>
        <a:bodyPr/>
        <a:lstStyle/>
        <a:p>
          <a:endParaRPr lang="es-MX"/>
        </a:p>
      </dgm:t>
    </dgm:pt>
    <dgm:pt modelId="{BAF4F919-937C-40D1-A98F-3D0345264D79}" type="sibTrans" cxnId="{EEDFD2B7-34E1-4CF1-A7AC-90D8F8BD0160}">
      <dgm:prSet/>
      <dgm:spPr/>
      <dgm:t>
        <a:bodyPr/>
        <a:lstStyle/>
        <a:p>
          <a:endParaRPr lang="es-MX"/>
        </a:p>
      </dgm:t>
    </dgm:pt>
    <dgm:pt modelId="{2D4E8048-C130-4EDF-BE00-04E0BFA9FDA7}">
      <dgm:prSet/>
      <dgm:spPr/>
      <dgm:t>
        <a:bodyPr/>
        <a:lstStyle/>
        <a:p>
          <a:pPr algn="l"/>
          <a:r>
            <a:rPr lang="es-MX" dirty="0"/>
            <a:t>Agregar Originales de la documentación a las pólizas y copia certificada al expediente de solventación para ISAF</a:t>
          </a:r>
        </a:p>
      </dgm:t>
    </dgm:pt>
    <dgm:pt modelId="{459A577D-1533-4209-BF52-668A8D6F1963}" type="parTrans" cxnId="{22AC68CC-0D92-457D-A135-D7645664BAB4}">
      <dgm:prSet/>
      <dgm:spPr/>
      <dgm:t>
        <a:bodyPr/>
        <a:lstStyle/>
        <a:p>
          <a:endParaRPr lang="es-MX"/>
        </a:p>
      </dgm:t>
    </dgm:pt>
    <dgm:pt modelId="{694E1485-1319-4C57-A020-25DC0E659504}" type="sibTrans" cxnId="{22AC68CC-0D92-457D-A135-D7645664BAB4}">
      <dgm:prSet/>
      <dgm:spPr/>
      <dgm:t>
        <a:bodyPr/>
        <a:lstStyle/>
        <a:p>
          <a:endParaRPr lang="es-MX"/>
        </a:p>
      </dgm:t>
    </dgm:pt>
    <dgm:pt modelId="{4C6B7B3C-B560-4900-B961-E46CC25B5974}">
      <dgm:prSet custT="1"/>
      <dgm:spPr>
        <a:solidFill>
          <a:srgbClr val="812147">
            <a:hueOff val="-2679666"/>
            <a:satOff val="1660"/>
            <a:lumOff val="-719"/>
            <a:alphaOff val="0"/>
          </a:srgbClr>
        </a:solidFill>
        <a:ln w="25400" cap="flat" cmpd="sng" algn="ctr">
          <a:solidFill>
            <a:prstClr val="white">
              <a:hueOff val="0"/>
              <a:satOff val="0"/>
              <a:lumOff val="0"/>
              <a:alphaOff val="0"/>
            </a:prstClr>
          </a:solidFill>
          <a:prstDash val="solid"/>
        </a:ln>
        <a:effectLst/>
      </dgm:spPr>
      <dgm:t>
        <a:bodyPr spcFirstLastPara="0" vert="horz" wrap="square" lIns="53340" tIns="53340" rIns="53340" bIns="53340" numCol="1" spcCol="1270" anchor="ctr" anchorCtr="0"/>
        <a:lstStyle/>
        <a:p>
          <a:pPr marL="0" lvl="0" indent="0" algn="ctr" defTabSz="622300">
            <a:lnSpc>
              <a:spcPct val="90000"/>
            </a:lnSpc>
            <a:spcBef>
              <a:spcPct val="0"/>
            </a:spcBef>
            <a:spcAft>
              <a:spcPct val="35000"/>
            </a:spcAft>
            <a:buNone/>
          </a:pPr>
          <a:r>
            <a:rPr lang="es-MX" sz="1600" b="1" kern="1200" dirty="0">
              <a:solidFill>
                <a:prstClr val="white"/>
              </a:solidFill>
              <a:latin typeface="Source Sans Pro"/>
              <a:ea typeface="+mn-ea"/>
              <a:cs typeface="+mn-cs"/>
            </a:rPr>
            <a:t>Pagos por materiales y servicios generales en los que la evidencia debe ser un CFDI</a:t>
          </a:r>
        </a:p>
      </dgm:t>
    </dgm:pt>
    <dgm:pt modelId="{B069541B-53A9-4EB7-9EF7-67E8467E035B}" type="parTrans" cxnId="{99AFA1EA-A75E-49E3-A298-88CEEF18FE9C}">
      <dgm:prSet/>
      <dgm:spPr/>
      <dgm:t>
        <a:bodyPr/>
        <a:lstStyle/>
        <a:p>
          <a:endParaRPr lang="es-MX"/>
        </a:p>
      </dgm:t>
    </dgm:pt>
    <dgm:pt modelId="{FCE48052-F643-4185-BA28-7D324A24FC16}" type="sibTrans" cxnId="{99AFA1EA-A75E-49E3-A298-88CEEF18FE9C}">
      <dgm:prSet/>
      <dgm:spPr/>
      <dgm:t>
        <a:bodyPr/>
        <a:lstStyle/>
        <a:p>
          <a:endParaRPr lang="es-MX"/>
        </a:p>
      </dgm:t>
    </dgm:pt>
    <dgm:pt modelId="{01A005C2-C174-42E9-8282-D6C83E9E4037}">
      <dgm:prSet/>
      <dgm:spPr/>
      <dgm:t>
        <a:bodyPr/>
        <a:lstStyle/>
        <a:p>
          <a:pPr algn="l"/>
          <a:r>
            <a:rPr lang="es-MX" dirty="0"/>
            <a:t>Verificar el proveedor al que corresponde la operación sin soporte documental.</a:t>
          </a:r>
        </a:p>
      </dgm:t>
    </dgm:pt>
    <dgm:pt modelId="{56705A65-7F64-48FC-B6ED-78DE7DF6B4FC}" type="parTrans" cxnId="{88B3D650-9318-4607-AE4F-EB3FED323FD8}">
      <dgm:prSet/>
      <dgm:spPr/>
      <dgm:t>
        <a:bodyPr/>
        <a:lstStyle/>
        <a:p>
          <a:endParaRPr lang="es-MX"/>
        </a:p>
      </dgm:t>
    </dgm:pt>
    <dgm:pt modelId="{5927D234-7E5A-4524-9756-92B95BB4C1C6}" type="sibTrans" cxnId="{88B3D650-9318-4607-AE4F-EB3FED323FD8}">
      <dgm:prSet/>
      <dgm:spPr/>
      <dgm:t>
        <a:bodyPr/>
        <a:lstStyle/>
        <a:p>
          <a:endParaRPr lang="es-MX"/>
        </a:p>
      </dgm:t>
    </dgm:pt>
    <dgm:pt modelId="{094DBDA8-36B8-434C-8066-5E4DA9559D6B}">
      <dgm:prSet/>
      <dgm:spPr/>
      <dgm:t>
        <a:bodyPr/>
        <a:lstStyle/>
        <a:p>
          <a:pPr algn="l"/>
          <a:r>
            <a:rPr lang="es-MX" dirty="0"/>
            <a:t>Solicitar en su caso el CFDI correspondiente a la operación observada.</a:t>
          </a:r>
        </a:p>
      </dgm:t>
    </dgm:pt>
    <dgm:pt modelId="{5BF5CB22-8EE4-463F-B8BB-5783CC33662D}" type="parTrans" cxnId="{86405209-48CA-424C-BB71-1A3C546C0EBE}">
      <dgm:prSet/>
      <dgm:spPr/>
      <dgm:t>
        <a:bodyPr/>
        <a:lstStyle/>
        <a:p>
          <a:endParaRPr lang="es-MX"/>
        </a:p>
      </dgm:t>
    </dgm:pt>
    <dgm:pt modelId="{9C518CAE-0960-4191-A560-43E3FA595B60}" type="sibTrans" cxnId="{86405209-48CA-424C-BB71-1A3C546C0EBE}">
      <dgm:prSet/>
      <dgm:spPr/>
      <dgm:t>
        <a:bodyPr/>
        <a:lstStyle/>
        <a:p>
          <a:endParaRPr lang="es-MX"/>
        </a:p>
      </dgm:t>
    </dgm:pt>
    <dgm:pt modelId="{3300461D-08FC-4443-B2A5-99B12579C2A5}">
      <dgm:prSet/>
      <dgm:spPr/>
      <dgm:t>
        <a:bodyPr/>
        <a:lstStyle/>
        <a:p>
          <a:pPr algn="l"/>
          <a:r>
            <a:rPr lang="es-MX" dirty="0"/>
            <a:t>Verificar que el CFDI no corresponda a alguna otra operación realizada por el ente público</a:t>
          </a:r>
        </a:p>
      </dgm:t>
    </dgm:pt>
    <dgm:pt modelId="{7ACF2CB6-45AC-455F-A238-6DE2A8235989}" type="parTrans" cxnId="{51DDA48C-11AF-4A57-A13C-B818E97BC54C}">
      <dgm:prSet/>
      <dgm:spPr/>
      <dgm:t>
        <a:bodyPr/>
        <a:lstStyle/>
        <a:p>
          <a:endParaRPr lang="es-MX"/>
        </a:p>
      </dgm:t>
    </dgm:pt>
    <dgm:pt modelId="{5785A46A-CC85-4BFE-B531-04B0AF5C1170}" type="sibTrans" cxnId="{51DDA48C-11AF-4A57-A13C-B818E97BC54C}">
      <dgm:prSet/>
      <dgm:spPr/>
      <dgm:t>
        <a:bodyPr/>
        <a:lstStyle/>
        <a:p>
          <a:endParaRPr lang="es-MX"/>
        </a:p>
      </dgm:t>
    </dgm:pt>
    <dgm:pt modelId="{0EA04E65-CED6-4BB9-9764-472F0BF02583}">
      <dgm:prSet/>
      <dgm:spPr/>
      <dgm:t>
        <a:bodyPr/>
        <a:lstStyle/>
        <a:p>
          <a:pPr algn="l"/>
          <a:r>
            <a:rPr lang="es-MX" dirty="0"/>
            <a:t>Anexar impresión de los documentos digitales a la póliza, agregarlos al archivo digital en el que se custodien los CFDI del ejercicio.</a:t>
          </a:r>
        </a:p>
      </dgm:t>
    </dgm:pt>
    <dgm:pt modelId="{FC7D82F0-91E1-4867-9B28-8204FF8A315A}" type="parTrans" cxnId="{80D64A77-5252-4C1F-9998-8649BF8330C5}">
      <dgm:prSet/>
      <dgm:spPr/>
      <dgm:t>
        <a:bodyPr/>
        <a:lstStyle/>
        <a:p>
          <a:endParaRPr lang="es-MX"/>
        </a:p>
      </dgm:t>
    </dgm:pt>
    <dgm:pt modelId="{DB8DE64A-6A67-4170-8B26-9CCD55C47362}" type="sibTrans" cxnId="{80D64A77-5252-4C1F-9998-8649BF8330C5}">
      <dgm:prSet/>
      <dgm:spPr/>
      <dgm:t>
        <a:bodyPr/>
        <a:lstStyle/>
        <a:p>
          <a:endParaRPr lang="es-MX"/>
        </a:p>
      </dgm:t>
    </dgm:pt>
    <dgm:pt modelId="{3E2FA6BC-AC39-4FA8-9172-218CE1E23864}">
      <dgm:prSet/>
      <dgm:spPr/>
      <dgm:t>
        <a:bodyPr/>
        <a:lstStyle/>
        <a:p>
          <a:pPr algn="l"/>
          <a:r>
            <a:rPr lang="es-MX" dirty="0"/>
            <a:t>Incluir copia certificada de los documentos y copia del archivo digital en expediente de solventación para ISAF</a:t>
          </a:r>
        </a:p>
      </dgm:t>
    </dgm:pt>
    <dgm:pt modelId="{45D3CA61-BB93-4E06-839D-BED738256BE8}" type="parTrans" cxnId="{8FE37B2E-B69F-49FF-97C3-7CFD44F4ABC4}">
      <dgm:prSet/>
      <dgm:spPr/>
      <dgm:t>
        <a:bodyPr/>
        <a:lstStyle/>
        <a:p>
          <a:endParaRPr lang="es-MX"/>
        </a:p>
      </dgm:t>
    </dgm:pt>
    <dgm:pt modelId="{9B5B5C7C-A743-4492-B9BA-C34C93B1DA9A}" type="sibTrans" cxnId="{8FE37B2E-B69F-49FF-97C3-7CFD44F4ABC4}">
      <dgm:prSet/>
      <dgm:spPr/>
      <dgm:t>
        <a:bodyPr/>
        <a:lstStyle/>
        <a:p>
          <a:endParaRPr lang="es-MX"/>
        </a:p>
      </dgm:t>
    </dgm:pt>
    <dgm:pt modelId="{51D45028-EF2B-439D-9DB1-C2C42793EA97}" type="pres">
      <dgm:prSet presAssocID="{B85581F6-2173-4901-BEA4-25CF19B901A7}" presName="linearFlow" presStyleCnt="0">
        <dgm:presLayoutVars>
          <dgm:dir/>
          <dgm:animLvl val="lvl"/>
          <dgm:resizeHandles val="exact"/>
        </dgm:presLayoutVars>
      </dgm:prSet>
      <dgm:spPr/>
    </dgm:pt>
    <dgm:pt modelId="{74B42594-7E07-425B-9DDA-42C832294925}" type="pres">
      <dgm:prSet presAssocID="{7ED9D1DB-889C-42FE-B53D-2241A2392178}" presName="composite" presStyleCnt="0"/>
      <dgm:spPr/>
    </dgm:pt>
    <dgm:pt modelId="{38B1033C-F9CD-451E-99AC-D6AB1AF383F4}" type="pres">
      <dgm:prSet presAssocID="{7ED9D1DB-889C-42FE-B53D-2241A2392178}" presName="parTx" presStyleLbl="node1" presStyleIdx="0" presStyleCnt="2">
        <dgm:presLayoutVars>
          <dgm:chMax val="0"/>
          <dgm:chPref val="0"/>
          <dgm:bulletEnabled val="1"/>
        </dgm:presLayoutVars>
      </dgm:prSet>
      <dgm:spPr/>
    </dgm:pt>
    <dgm:pt modelId="{68B17470-FAA5-4DFF-9B6E-41C707795BAD}" type="pres">
      <dgm:prSet presAssocID="{7ED9D1DB-889C-42FE-B53D-2241A2392178}" presName="parSh" presStyleLbl="node1" presStyleIdx="0" presStyleCnt="2" custLinFactNeighborY="26215"/>
      <dgm:spPr/>
    </dgm:pt>
    <dgm:pt modelId="{500470ED-11D3-45D2-9494-E126D1C2F7CC}" type="pres">
      <dgm:prSet presAssocID="{7ED9D1DB-889C-42FE-B53D-2241A2392178}" presName="desTx" presStyleLbl="fgAcc1" presStyleIdx="0" presStyleCnt="2" custScaleY="80878" custLinFactNeighborX="-10713" custLinFactNeighborY="-1638">
        <dgm:presLayoutVars>
          <dgm:bulletEnabled val="1"/>
        </dgm:presLayoutVars>
      </dgm:prSet>
      <dgm:spPr/>
    </dgm:pt>
    <dgm:pt modelId="{941621FB-EF68-409F-83A9-96773617D205}" type="pres">
      <dgm:prSet presAssocID="{813338EB-4406-4A04-909A-0935027C42CC}" presName="sibTrans" presStyleLbl="sibTrans2D1" presStyleIdx="0" presStyleCnt="1" custLinFactNeighborX="-11877" custLinFactNeighborY="381"/>
      <dgm:spPr/>
    </dgm:pt>
    <dgm:pt modelId="{B1053F73-F706-47CC-BEAB-8D815666F87D}" type="pres">
      <dgm:prSet presAssocID="{813338EB-4406-4A04-909A-0935027C42CC}" presName="connTx" presStyleLbl="sibTrans2D1" presStyleIdx="0" presStyleCnt="1"/>
      <dgm:spPr/>
    </dgm:pt>
    <dgm:pt modelId="{B7E50C4E-7CF7-49B0-863A-82904CC9BC3A}" type="pres">
      <dgm:prSet presAssocID="{4C6B7B3C-B560-4900-B961-E46CC25B5974}" presName="composite" presStyleCnt="0"/>
      <dgm:spPr/>
    </dgm:pt>
    <dgm:pt modelId="{4F0F0821-DDF5-40C4-B816-A7ED399112F6}" type="pres">
      <dgm:prSet presAssocID="{4C6B7B3C-B560-4900-B961-E46CC25B5974}" presName="parTx" presStyleLbl="node1" presStyleIdx="0" presStyleCnt="2">
        <dgm:presLayoutVars>
          <dgm:chMax val="0"/>
          <dgm:chPref val="0"/>
          <dgm:bulletEnabled val="1"/>
        </dgm:presLayoutVars>
      </dgm:prSet>
      <dgm:spPr/>
    </dgm:pt>
    <dgm:pt modelId="{5BDCD83D-B167-4AA3-A931-39B5B3A2FA0A}" type="pres">
      <dgm:prSet presAssocID="{4C6B7B3C-B560-4900-B961-E46CC25B5974}" presName="parSh" presStyleLbl="node1" presStyleIdx="1" presStyleCnt="2" custLinFactNeighborX="-18200" custLinFactNeighborY="28496"/>
      <dgm:spPr>
        <a:xfrm>
          <a:off x="6158112" y="112050"/>
          <a:ext cx="3830742" cy="992558"/>
        </a:xfrm>
        <a:prstGeom prst="roundRect">
          <a:avLst>
            <a:gd name="adj" fmla="val 10000"/>
          </a:avLst>
        </a:prstGeom>
      </dgm:spPr>
    </dgm:pt>
    <dgm:pt modelId="{CA064A31-1509-4BE7-9733-D533DDF26CF3}" type="pres">
      <dgm:prSet presAssocID="{4C6B7B3C-B560-4900-B961-E46CC25B5974}" presName="desTx" presStyleLbl="fgAcc1" presStyleIdx="1" presStyleCnt="2" custScaleX="107514" custScaleY="82867" custLinFactNeighborX="-23983" custLinFactNeighborY="-2992">
        <dgm:presLayoutVars>
          <dgm:bulletEnabled val="1"/>
        </dgm:presLayoutVars>
      </dgm:prSet>
      <dgm:spPr/>
    </dgm:pt>
  </dgm:ptLst>
  <dgm:cxnLst>
    <dgm:cxn modelId="{86405209-48CA-424C-BB71-1A3C546C0EBE}" srcId="{4C6B7B3C-B560-4900-B961-E46CC25B5974}" destId="{094DBDA8-36B8-434C-8066-5E4DA9559D6B}" srcOrd="1" destOrd="0" parTransId="{5BF5CB22-8EE4-463F-B8BB-5783CC33662D}" sibTransId="{9C518CAE-0960-4191-A560-43E3FA595B60}"/>
    <dgm:cxn modelId="{DE534618-E4D8-4C7A-BFCC-A8DF38AF9616}" type="presOf" srcId="{0EA04E65-CED6-4BB9-9764-472F0BF02583}" destId="{CA064A31-1509-4BE7-9733-D533DDF26CF3}" srcOrd="0" destOrd="3" presId="urn:microsoft.com/office/officeart/2005/8/layout/process3"/>
    <dgm:cxn modelId="{C5E32819-BBFC-4DE2-AB6C-000B0E8C716E}" type="presOf" srcId="{B85581F6-2173-4901-BEA4-25CF19B901A7}" destId="{51D45028-EF2B-439D-9DB1-C2C42793EA97}" srcOrd="0" destOrd="0" presId="urn:microsoft.com/office/officeart/2005/8/layout/process3"/>
    <dgm:cxn modelId="{8FE37B2E-B69F-49FF-97C3-7CFD44F4ABC4}" srcId="{4C6B7B3C-B560-4900-B961-E46CC25B5974}" destId="{3E2FA6BC-AC39-4FA8-9172-218CE1E23864}" srcOrd="4" destOrd="0" parTransId="{45D3CA61-BB93-4E06-839D-BED738256BE8}" sibTransId="{9B5B5C7C-A743-4492-B9BA-C34C93B1DA9A}"/>
    <dgm:cxn modelId="{72B58C35-9BCE-43D9-A87B-19ED80EB9063}" srcId="{7ED9D1DB-889C-42FE-B53D-2241A2392178}" destId="{07A66B2A-2A8C-43D4-B24D-04480FC1384C}" srcOrd="0" destOrd="0" parTransId="{F3BAAAFB-3E23-4593-A13D-D6D14C7F0920}" sibTransId="{4EEBA4F7-2420-4494-9F2F-3806C7D2ADC6}"/>
    <dgm:cxn modelId="{1B4BE038-197F-4A10-8C70-B4DFA0A939C5}" type="presOf" srcId="{4C6B7B3C-B560-4900-B961-E46CC25B5974}" destId="{4F0F0821-DDF5-40C4-B816-A7ED399112F6}" srcOrd="0" destOrd="0" presId="urn:microsoft.com/office/officeart/2005/8/layout/process3"/>
    <dgm:cxn modelId="{D151AE48-A177-47AA-B9A3-C8F047618BE8}" type="presOf" srcId="{813338EB-4406-4A04-909A-0935027C42CC}" destId="{B1053F73-F706-47CC-BEAB-8D815666F87D}" srcOrd="1" destOrd="0" presId="urn:microsoft.com/office/officeart/2005/8/layout/process3"/>
    <dgm:cxn modelId="{DF15D370-518F-4FC6-A27E-147872A22310}" type="presOf" srcId="{DB1969E6-DE44-45E2-9335-18C707F8E605}" destId="{500470ED-11D3-45D2-9494-E126D1C2F7CC}" srcOrd="0" destOrd="1" presId="urn:microsoft.com/office/officeart/2005/8/layout/process3"/>
    <dgm:cxn modelId="{88B3D650-9318-4607-AE4F-EB3FED323FD8}" srcId="{4C6B7B3C-B560-4900-B961-E46CC25B5974}" destId="{01A005C2-C174-42E9-8282-D6C83E9E4037}" srcOrd="0" destOrd="0" parTransId="{56705A65-7F64-48FC-B6ED-78DE7DF6B4FC}" sibTransId="{5927D234-7E5A-4524-9756-92B95BB4C1C6}"/>
    <dgm:cxn modelId="{058AA371-B184-4E2E-87D6-469B3427EFCF}" type="presOf" srcId="{4C6B7B3C-B560-4900-B961-E46CC25B5974}" destId="{5BDCD83D-B167-4AA3-A931-39B5B3A2FA0A}" srcOrd="1" destOrd="0" presId="urn:microsoft.com/office/officeart/2005/8/layout/process3"/>
    <dgm:cxn modelId="{DDAF8472-D688-4CF1-B001-467292A73614}" type="presOf" srcId="{813338EB-4406-4A04-909A-0935027C42CC}" destId="{941621FB-EF68-409F-83A9-96773617D205}" srcOrd="0" destOrd="0" presId="urn:microsoft.com/office/officeart/2005/8/layout/process3"/>
    <dgm:cxn modelId="{80D64A77-5252-4C1F-9998-8649BF8330C5}" srcId="{4C6B7B3C-B560-4900-B961-E46CC25B5974}" destId="{0EA04E65-CED6-4BB9-9764-472F0BF02583}" srcOrd="3" destOrd="0" parTransId="{FC7D82F0-91E1-4867-9B28-8204FF8A315A}" sibTransId="{DB8DE64A-6A67-4170-8B26-9CCD55C47362}"/>
    <dgm:cxn modelId="{6447BC7B-753F-45F5-8FA3-C42492E5FD42}" type="presOf" srcId="{2D4E8048-C130-4EDF-BE00-04E0BFA9FDA7}" destId="{500470ED-11D3-45D2-9494-E126D1C2F7CC}" srcOrd="0" destOrd="2" presId="urn:microsoft.com/office/officeart/2005/8/layout/process3"/>
    <dgm:cxn modelId="{B1B5FC7C-0AB9-42A2-A775-2E5AF289C6C3}" type="presOf" srcId="{7ED9D1DB-889C-42FE-B53D-2241A2392178}" destId="{38B1033C-F9CD-451E-99AC-D6AB1AF383F4}" srcOrd="0" destOrd="0" presId="urn:microsoft.com/office/officeart/2005/8/layout/process3"/>
    <dgm:cxn modelId="{4AC8E089-97E1-43B1-98A9-DE09AF62B513}" srcId="{B85581F6-2173-4901-BEA4-25CF19B901A7}" destId="{7ED9D1DB-889C-42FE-B53D-2241A2392178}" srcOrd="0" destOrd="0" parTransId="{D650428E-95F2-4AFF-978B-A13FC96B13A6}" sibTransId="{813338EB-4406-4A04-909A-0935027C42CC}"/>
    <dgm:cxn modelId="{41757C8B-1DC0-45DA-B2E4-C3B1DE52A22E}" type="presOf" srcId="{01A005C2-C174-42E9-8282-D6C83E9E4037}" destId="{CA064A31-1509-4BE7-9733-D533DDF26CF3}" srcOrd="0" destOrd="0" presId="urn:microsoft.com/office/officeart/2005/8/layout/process3"/>
    <dgm:cxn modelId="{51DDA48C-11AF-4A57-A13C-B818E97BC54C}" srcId="{4C6B7B3C-B560-4900-B961-E46CC25B5974}" destId="{3300461D-08FC-4443-B2A5-99B12579C2A5}" srcOrd="2" destOrd="0" parTransId="{7ACF2CB6-45AC-455F-A238-6DE2A8235989}" sibTransId="{5785A46A-CC85-4BFE-B531-04B0AF5C1170}"/>
    <dgm:cxn modelId="{63AA42B0-27ED-4009-93E5-AA37CB0EC452}" type="presOf" srcId="{3300461D-08FC-4443-B2A5-99B12579C2A5}" destId="{CA064A31-1509-4BE7-9733-D533DDF26CF3}" srcOrd="0" destOrd="2" presId="urn:microsoft.com/office/officeart/2005/8/layout/process3"/>
    <dgm:cxn modelId="{EEDFD2B7-34E1-4CF1-A7AC-90D8F8BD0160}" srcId="{7ED9D1DB-889C-42FE-B53D-2241A2392178}" destId="{DB1969E6-DE44-45E2-9335-18C707F8E605}" srcOrd="1" destOrd="0" parTransId="{F24AD286-7BAC-4042-8D44-1078437A11F2}" sibTransId="{BAF4F919-937C-40D1-A98F-3D0345264D79}"/>
    <dgm:cxn modelId="{F60003B9-FF1F-49B1-B58B-8FA2DA9C472A}" type="presOf" srcId="{3E2FA6BC-AC39-4FA8-9172-218CE1E23864}" destId="{CA064A31-1509-4BE7-9733-D533DDF26CF3}" srcOrd="0" destOrd="4" presId="urn:microsoft.com/office/officeart/2005/8/layout/process3"/>
    <dgm:cxn modelId="{7779A0C6-56AA-4E90-A929-42CDACB4679F}" type="presOf" srcId="{094DBDA8-36B8-434C-8066-5E4DA9559D6B}" destId="{CA064A31-1509-4BE7-9733-D533DDF26CF3}" srcOrd="0" destOrd="1" presId="urn:microsoft.com/office/officeart/2005/8/layout/process3"/>
    <dgm:cxn modelId="{50E893C7-EE9F-4444-A796-569E75A02EAA}" type="presOf" srcId="{7ED9D1DB-889C-42FE-B53D-2241A2392178}" destId="{68B17470-FAA5-4DFF-9B6E-41C707795BAD}" srcOrd="1" destOrd="0" presId="urn:microsoft.com/office/officeart/2005/8/layout/process3"/>
    <dgm:cxn modelId="{22AC68CC-0D92-457D-A135-D7645664BAB4}" srcId="{7ED9D1DB-889C-42FE-B53D-2241A2392178}" destId="{2D4E8048-C130-4EDF-BE00-04E0BFA9FDA7}" srcOrd="2" destOrd="0" parTransId="{459A577D-1533-4209-BF52-668A8D6F1963}" sibTransId="{694E1485-1319-4C57-A020-25DC0E659504}"/>
    <dgm:cxn modelId="{E62167E8-50C8-40BB-8AC7-92F8E1DD939A}" type="presOf" srcId="{07A66B2A-2A8C-43D4-B24D-04480FC1384C}" destId="{500470ED-11D3-45D2-9494-E126D1C2F7CC}" srcOrd="0" destOrd="0" presId="urn:microsoft.com/office/officeart/2005/8/layout/process3"/>
    <dgm:cxn modelId="{99AFA1EA-A75E-49E3-A298-88CEEF18FE9C}" srcId="{B85581F6-2173-4901-BEA4-25CF19B901A7}" destId="{4C6B7B3C-B560-4900-B961-E46CC25B5974}" srcOrd="1" destOrd="0" parTransId="{B069541B-53A9-4EB7-9EF7-67E8467E035B}" sibTransId="{FCE48052-F643-4185-BA28-7D324A24FC16}"/>
    <dgm:cxn modelId="{5F0F0DFE-EF57-4B64-BE42-C762FEA6ED48}" type="presParOf" srcId="{51D45028-EF2B-439D-9DB1-C2C42793EA97}" destId="{74B42594-7E07-425B-9DDA-42C832294925}" srcOrd="0" destOrd="0" presId="urn:microsoft.com/office/officeart/2005/8/layout/process3"/>
    <dgm:cxn modelId="{9BE960C9-E17E-4F45-BD33-8150A6BCE6E3}" type="presParOf" srcId="{74B42594-7E07-425B-9DDA-42C832294925}" destId="{38B1033C-F9CD-451E-99AC-D6AB1AF383F4}" srcOrd="0" destOrd="0" presId="urn:microsoft.com/office/officeart/2005/8/layout/process3"/>
    <dgm:cxn modelId="{970E9AE9-791E-4E87-B73A-CE954708E4BA}" type="presParOf" srcId="{74B42594-7E07-425B-9DDA-42C832294925}" destId="{68B17470-FAA5-4DFF-9B6E-41C707795BAD}" srcOrd="1" destOrd="0" presId="urn:microsoft.com/office/officeart/2005/8/layout/process3"/>
    <dgm:cxn modelId="{CE730700-0C74-4906-BAAC-CB4E8C6D3AFE}" type="presParOf" srcId="{74B42594-7E07-425B-9DDA-42C832294925}" destId="{500470ED-11D3-45D2-9494-E126D1C2F7CC}" srcOrd="2" destOrd="0" presId="urn:microsoft.com/office/officeart/2005/8/layout/process3"/>
    <dgm:cxn modelId="{884AED72-0851-400F-9C96-CD6C70B85449}" type="presParOf" srcId="{51D45028-EF2B-439D-9DB1-C2C42793EA97}" destId="{941621FB-EF68-409F-83A9-96773617D205}" srcOrd="1" destOrd="0" presId="urn:microsoft.com/office/officeart/2005/8/layout/process3"/>
    <dgm:cxn modelId="{06A80C37-6A4F-4E22-AAA6-23AF27A3DE62}" type="presParOf" srcId="{941621FB-EF68-409F-83A9-96773617D205}" destId="{B1053F73-F706-47CC-BEAB-8D815666F87D}" srcOrd="0" destOrd="0" presId="urn:microsoft.com/office/officeart/2005/8/layout/process3"/>
    <dgm:cxn modelId="{28ECE9A3-2B50-4F6E-AB9C-15C1FABC4AE4}" type="presParOf" srcId="{51D45028-EF2B-439D-9DB1-C2C42793EA97}" destId="{B7E50C4E-7CF7-49B0-863A-82904CC9BC3A}" srcOrd="2" destOrd="0" presId="urn:microsoft.com/office/officeart/2005/8/layout/process3"/>
    <dgm:cxn modelId="{6E363ADB-32F4-4D7F-8413-4F4FAEBC3833}" type="presParOf" srcId="{B7E50C4E-7CF7-49B0-863A-82904CC9BC3A}" destId="{4F0F0821-DDF5-40C4-B816-A7ED399112F6}" srcOrd="0" destOrd="0" presId="urn:microsoft.com/office/officeart/2005/8/layout/process3"/>
    <dgm:cxn modelId="{6FC7ABD7-28DC-42B4-9521-CA3EDB55C543}" type="presParOf" srcId="{B7E50C4E-7CF7-49B0-863A-82904CC9BC3A}" destId="{5BDCD83D-B167-4AA3-A931-39B5B3A2FA0A}" srcOrd="1" destOrd="0" presId="urn:microsoft.com/office/officeart/2005/8/layout/process3"/>
    <dgm:cxn modelId="{E466222B-D442-4E97-8CAE-9B8F16B3537D}" type="presParOf" srcId="{B7E50C4E-7CF7-49B0-863A-82904CC9BC3A}" destId="{CA064A31-1509-4BE7-9733-D533DDF26CF3}"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3" loCatId="process" qsTypeId="urn:microsoft.com/office/officeart/2005/8/quickstyle/simple1" qsCatId="simple" csTypeId="urn:microsoft.com/office/officeart/2005/8/colors/colorful3" csCatId="colorful" phldr="1"/>
      <dgm:spPr/>
      <dgm:t>
        <a:bodyPr/>
        <a:lstStyle/>
        <a:p>
          <a:endParaRPr lang="es-MX"/>
        </a:p>
      </dgm:t>
    </dgm:pt>
    <dgm:pt modelId="{7ED9D1DB-889C-42FE-B53D-2241A2392178}">
      <dgm:prSet/>
      <dgm:spPr/>
      <dgm:t>
        <a:bodyPr/>
        <a:lstStyle/>
        <a:p>
          <a:pPr algn="ctr"/>
          <a:r>
            <a:rPr lang="es-MX" b="1" dirty="0"/>
            <a:t>Pago de viáticos y gastos de camino</a:t>
          </a:r>
        </a:p>
      </dgm:t>
    </dgm:pt>
    <dgm:pt modelId="{D650428E-95F2-4AFF-978B-A13FC96B13A6}" type="parTrans" cxnId="{4AC8E089-97E1-43B1-98A9-DE09AF62B513}">
      <dgm:prSet/>
      <dgm:spPr/>
      <dgm:t>
        <a:bodyPr/>
        <a:lstStyle/>
        <a:p>
          <a:endParaRPr lang="es-MX"/>
        </a:p>
      </dgm:t>
    </dgm:pt>
    <dgm:pt modelId="{813338EB-4406-4A04-909A-0935027C42CC}" type="sibTrans" cxnId="{4AC8E089-97E1-43B1-98A9-DE09AF62B513}">
      <dgm:prSet/>
      <dgm:spPr/>
      <dgm:t>
        <a:bodyPr/>
        <a:lstStyle/>
        <a:p>
          <a:endParaRPr lang="es-MX"/>
        </a:p>
      </dgm:t>
    </dgm:pt>
    <dgm:pt modelId="{07A66B2A-2A8C-43D4-B24D-04480FC1384C}">
      <dgm:prSet/>
      <dgm:spPr/>
      <dgm:t>
        <a:bodyPr/>
        <a:lstStyle/>
        <a:p>
          <a:r>
            <a:rPr lang="es-MX" dirty="0"/>
            <a:t>Solicitar al área correspondiente el oficio de comisión y el informe de actividades de la persona a la que se le pagaron los viáticos y/o gastos de camino.</a:t>
          </a:r>
        </a:p>
      </dgm:t>
    </dgm:pt>
    <dgm:pt modelId="{F3BAAAFB-3E23-4593-A13D-D6D14C7F0920}" type="parTrans" cxnId="{72B58C35-9BCE-43D9-A87B-19ED80EB9063}">
      <dgm:prSet/>
      <dgm:spPr/>
      <dgm:t>
        <a:bodyPr/>
        <a:lstStyle/>
        <a:p>
          <a:endParaRPr lang="es-MX"/>
        </a:p>
      </dgm:t>
    </dgm:pt>
    <dgm:pt modelId="{4EEBA4F7-2420-4494-9F2F-3806C7D2ADC6}" type="sibTrans" cxnId="{72B58C35-9BCE-43D9-A87B-19ED80EB9063}">
      <dgm:prSet/>
      <dgm:spPr/>
      <dgm:t>
        <a:bodyPr/>
        <a:lstStyle/>
        <a:p>
          <a:endParaRPr lang="es-MX"/>
        </a:p>
      </dgm:t>
    </dgm:pt>
    <dgm:pt modelId="{4C6B7B3C-B560-4900-B961-E46CC25B5974}">
      <dgm:prSet custT="1"/>
      <dgm:spPr/>
      <dgm:t>
        <a:bodyPr spcFirstLastPara="0" vert="horz" wrap="square" lIns="53340" tIns="53340" rIns="53340" bIns="53340" numCol="1" spcCol="1270" anchor="ctr" anchorCtr="0"/>
        <a:lstStyle/>
        <a:p>
          <a:pPr marL="0" lvl="0" indent="0" algn="ctr" defTabSz="622300">
            <a:lnSpc>
              <a:spcPct val="90000"/>
            </a:lnSpc>
            <a:spcBef>
              <a:spcPct val="0"/>
            </a:spcBef>
            <a:spcAft>
              <a:spcPct val="35000"/>
            </a:spcAft>
            <a:buNone/>
          </a:pPr>
          <a:r>
            <a:rPr lang="es-MX" sz="1600" b="1" kern="1200">
              <a:latin typeface="Source Sans Pro"/>
              <a:ea typeface="+mn-ea"/>
              <a:cs typeface="+mn-cs"/>
            </a:rPr>
            <a:t>Pago por ayudas y apoyos a personas</a:t>
          </a:r>
          <a:endParaRPr lang="es-MX" sz="1600" b="1" kern="1200" dirty="0">
            <a:latin typeface="Source Sans Pro"/>
            <a:ea typeface="+mn-ea"/>
            <a:cs typeface="+mn-cs"/>
          </a:endParaRPr>
        </a:p>
      </dgm:t>
    </dgm:pt>
    <dgm:pt modelId="{B069541B-53A9-4EB7-9EF7-67E8467E035B}" type="parTrans" cxnId="{99AFA1EA-A75E-49E3-A298-88CEEF18FE9C}">
      <dgm:prSet/>
      <dgm:spPr/>
      <dgm:t>
        <a:bodyPr/>
        <a:lstStyle/>
        <a:p>
          <a:endParaRPr lang="es-MX"/>
        </a:p>
      </dgm:t>
    </dgm:pt>
    <dgm:pt modelId="{FCE48052-F643-4185-BA28-7D324A24FC16}" type="sibTrans" cxnId="{99AFA1EA-A75E-49E3-A298-88CEEF18FE9C}">
      <dgm:prSet/>
      <dgm:spPr/>
      <dgm:t>
        <a:bodyPr/>
        <a:lstStyle/>
        <a:p>
          <a:endParaRPr lang="es-MX"/>
        </a:p>
      </dgm:t>
    </dgm:pt>
    <dgm:pt modelId="{2DC53645-5751-422F-85BD-BFA8C9D5B2BE}">
      <dgm:prSet/>
      <dgm:spPr/>
      <dgm:t>
        <a:bodyPr/>
        <a:lstStyle/>
        <a:p>
          <a:r>
            <a:rPr lang="es-MX" dirty="0"/>
            <a:t>En su caso, solicitar los comprobantes de alimentación y hospedaje en términos del artículo 36 de la Ley de Austeridad y Ahorro del Estado de Sonora y sus Municipios.</a:t>
          </a:r>
        </a:p>
      </dgm:t>
    </dgm:pt>
    <dgm:pt modelId="{1147648C-80B5-4A7E-BCAD-193BD280F8C3}" type="parTrans" cxnId="{E4069CF5-D390-420F-B947-CA00C7F73E30}">
      <dgm:prSet/>
      <dgm:spPr/>
      <dgm:t>
        <a:bodyPr/>
        <a:lstStyle/>
        <a:p>
          <a:endParaRPr lang="es-MX"/>
        </a:p>
      </dgm:t>
    </dgm:pt>
    <dgm:pt modelId="{AC818CB4-F474-4A7E-A127-0B51E450FBAD}" type="sibTrans" cxnId="{E4069CF5-D390-420F-B947-CA00C7F73E30}">
      <dgm:prSet/>
      <dgm:spPr/>
      <dgm:t>
        <a:bodyPr/>
        <a:lstStyle/>
        <a:p>
          <a:endParaRPr lang="es-MX"/>
        </a:p>
      </dgm:t>
    </dgm:pt>
    <dgm:pt modelId="{38B5D57C-9317-49F6-BAA4-C7EC96DF6367}">
      <dgm:prSet/>
      <dgm:spPr/>
      <dgm:t>
        <a:bodyPr/>
        <a:lstStyle/>
        <a:p>
          <a:r>
            <a:rPr lang="es-MX" dirty="0"/>
            <a:t>Agregar Originales de la documentación a las pólizas y copia certificada al expediente de solventación para ISAF</a:t>
          </a:r>
        </a:p>
      </dgm:t>
    </dgm:pt>
    <dgm:pt modelId="{1CF8ED12-3B64-4E58-8DF9-0E8FC9FBC20C}" type="parTrans" cxnId="{B06E3AD6-4D9A-4073-B6CD-37D4BF7F666D}">
      <dgm:prSet/>
      <dgm:spPr/>
      <dgm:t>
        <a:bodyPr/>
        <a:lstStyle/>
        <a:p>
          <a:endParaRPr lang="es-MX"/>
        </a:p>
      </dgm:t>
    </dgm:pt>
    <dgm:pt modelId="{C60E7470-98B1-4059-85D3-21E151E51EE0}" type="sibTrans" cxnId="{B06E3AD6-4D9A-4073-B6CD-37D4BF7F666D}">
      <dgm:prSet/>
      <dgm:spPr/>
      <dgm:t>
        <a:bodyPr/>
        <a:lstStyle/>
        <a:p>
          <a:endParaRPr lang="es-MX"/>
        </a:p>
      </dgm:t>
    </dgm:pt>
    <dgm:pt modelId="{2B5A14A5-DD8C-450C-9E54-FCD4D72A1BFC}">
      <dgm:prSet/>
      <dgm:spPr/>
      <dgm:t>
        <a:bodyPr/>
        <a:lstStyle/>
        <a:p>
          <a:r>
            <a:rPr lang="es-MX" dirty="0"/>
            <a:t>Solicitar al área responsable de otorgar la ayuda o apoyo la documentación soporte de la operación (solicitud de ayuda, recibo firmado por el beneficiario, copia de identificación, comprobante del gasto que acredite el uso que se le dará al apoyo, etc. según sea el caso)</a:t>
          </a:r>
        </a:p>
      </dgm:t>
    </dgm:pt>
    <dgm:pt modelId="{851F9D2E-B78C-431B-B0B8-40B23077ABF1}" type="parTrans" cxnId="{A1E9A96F-EDFB-4632-AA43-45E9FC0DC538}">
      <dgm:prSet/>
      <dgm:spPr/>
      <dgm:t>
        <a:bodyPr/>
        <a:lstStyle/>
        <a:p>
          <a:endParaRPr lang="es-MX"/>
        </a:p>
      </dgm:t>
    </dgm:pt>
    <dgm:pt modelId="{3177FE2B-3EE4-416B-A1A0-F40F5F5BB845}" type="sibTrans" cxnId="{A1E9A96F-EDFB-4632-AA43-45E9FC0DC538}">
      <dgm:prSet/>
      <dgm:spPr/>
      <dgm:t>
        <a:bodyPr/>
        <a:lstStyle/>
        <a:p>
          <a:endParaRPr lang="es-MX"/>
        </a:p>
      </dgm:t>
    </dgm:pt>
    <dgm:pt modelId="{2C2B81BB-FD19-44B8-8514-1A93B5256DE2}">
      <dgm:prSet/>
      <dgm:spPr/>
      <dgm:t>
        <a:bodyPr/>
        <a:lstStyle/>
        <a:p>
          <a:r>
            <a:rPr lang="es-MX" dirty="0"/>
            <a:t>Agregar Originales de la documentación a las pólizas y copia certificada al expediente de solventación para ISAF</a:t>
          </a:r>
        </a:p>
      </dgm:t>
    </dgm:pt>
    <dgm:pt modelId="{1010A7BC-319F-48EF-94AF-F1800E265F13}" type="parTrans" cxnId="{015C7A3B-15A3-4C25-88D4-9470CD27D001}">
      <dgm:prSet/>
      <dgm:spPr/>
      <dgm:t>
        <a:bodyPr/>
        <a:lstStyle/>
        <a:p>
          <a:endParaRPr lang="es-MX"/>
        </a:p>
      </dgm:t>
    </dgm:pt>
    <dgm:pt modelId="{B3BAF7EF-BAC4-4CD3-9028-9CAAABB56C74}" type="sibTrans" cxnId="{015C7A3B-15A3-4C25-88D4-9470CD27D001}">
      <dgm:prSet/>
      <dgm:spPr/>
      <dgm:t>
        <a:bodyPr/>
        <a:lstStyle/>
        <a:p>
          <a:endParaRPr lang="es-MX"/>
        </a:p>
      </dgm:t>
    </dgm:pt>
    <dgm:pt modelId="{51D45028-EF2B-439D-9DB1-C2C42793EA97}" type="pres">
      <dgm:prSet presAssocID="{B85581F6-2173-4901-BEA4-25CF19B901A7}" presName="linearFlow" presStyleCnt="0">
        <dgm:presLayoutVars>
          <dgm:dir/>
          <dgm:animLvl val="lvl"/>
          <dgm:resizeHandles val="exact"/>
        </dgm:presLayoutVars>
      </dgm:prSet>
      <dgm:spPr/>
    </dgm:pt>
    <dgm:pt modelId="{74B42594-7E07-425B-9DDA-42C832294925}" type="pres">
      <dgm:prSet presAssocID="{7ED9D1DB-889C-42FE-B53D-2241A2392178}" presName="composite" presStyleCnt="0"/>
      <dgm:spPr/>
    </dgm:pt>
    <dgm:pt modelId="{38B1033C-F9CD-451E-99AC-D6AB1AF383F4}" type="pres">
      <dgm:prSet presAssocID="{7ED9D1DB-889C-42FE-B53D-2241A2392178}" presName="parTx" presStyleLbl="node1" presStyleIdx="0" presStyleCnt="2">
        <dgm:presLayoutVars>
          <dgm:chMax val="0"/>
          <dgm:chPref val="0"/>
          <dgm:bulletEnabled val="1"/>
        </dgm:presLayoutVars>
      </dgm:prSet>
      <dgm:spPr/>
    </dgm:pt>
    <dgm:pt modelId="{68B17470-FAA5-4DFF-9B6E-41C707795BAD}" type="pres">
      <dgm:prSet presAssocID="{7ED9D1DB-889C-42FE-B53D-2241A2392178}" presName="parSh" presStyleLbl="node1" presStyleIdx="0" presStyleCnt="2"/>
      <dgm:spPr/>
    </dgm:pt>
    <dgm:pt modelId="{500470ED-11D3-45D2-9494-E126D1C2F7CC}" type="pres">
      <dgm:prSet presAssocID="{7ED9D1DB-889C-42FE-B53D-2241A2392178}" presName="desTx" presStyleLbl="fgAcc1" presStyleIdx="0" presStyleCnt="2" custLinFactNeighborX="-6985" custLinFactNeighborY="-1472">
        <dgm:presLayoutVars>
          <dgm:bulletEnabled val="1"/>
        </dgm:presLayoutVars>
      </dgm:prSet>
      <dgm:spPr/>
    </dgm:pt>
    <dgm:pt modelId="{941621FB-EF68-409F-83A9-96773617D205}" type="pres">
      <dgm:prSet presAssocID="{813338EB-4406-4A04-909A-0935027C42CC}" presName="sibTrans" presStyleLbl="sibTrans2D1" presStyleIdx="0" presStyleCnt="1"/>
      <dgm:spPr/>
    </dgm:pt>
    <dgm:pt modelId="{B1053F73-F706-47CC-BEAB-8D815666F87D}" type="pres">
      <dgm:prSet presAssocID="{813338EB-4406-4A04-909A-0935027C42CC}" presName="connTx" presStyleLbl="sibTrans2D1" presStyleIdx="0" presStyleCnt="1"/>
      <dgm:spPr/>
    </dgm:pt>
    <dgm:pt modelId="{B7E50C4E-7CF7-49B0-863A-82904CC9BC3A}" type="pres">
      <dgm:prSet presAssocID="{4C6B7B3C-B560-4900-B961-E46CC25B5974}" presName="composite" presStyleCnt="0"/>
      <dgm:spPr/>
    </dgm:pt>
    <dgm:pt modelId="{4F0F0821-DDF5-40C4-B816-A7ED399112F6}" type="pres">
      <dgm:prSet presAssocID="{4C6B7B3C-B560-4900-B961-E46CC25B5974}" presName="parTx" presStyleLbl="node1" presStyleIdx="0" presStyleCnt="2">
        <dgm:presLayoutVars>
          <dgm:chMax val="0"/>
          <dgm:chPref val="0"/>
          <dgm:bulletEnabled val="1"/>
        </dgm:presLayoutVars>
      </dgm:prSet>
      <dgm:spPr/>
    </dgm:pt>
    <dgm:pt modelId="{5BDCD83D-B167-4AA3-A931-39B5B3A2FA0A}" type="pres">
      <dgm:prSet presAssocID="{4C6B7B3C-B560-4900-B961-E46CC25B5974}" presName="parSh" presStyleLbl="node1" presStyleIdx="1" presStyleCnt="2" custLinFactNeighborX="-6985" custLinFactNeighborY="-108"/>
      <dgm:spPr>
        <a:xfrm>
          <a:off x="5939691" y="225695"/>
          <a:ext cx="3862710" cy="691200"/>
        </a:xfrm>
        <a:prstGeom prst="roundRect">
          <a:avLst>
            <a:gd name="adj" fmla="val 10000"/>
          </a:avLst>
        </a:prstGeom>
      </dgm:spPr>
    </dgm:pt>
    <dgm:pt modelId="{CA064A31-1509-4BE7-9733-D533DDF26CF3}" type="pres">
      <dgm:prSet presAssocID="{4C6B7B3C-B560-4900-B961-E46CC25B5974}" presName="desTx" presStyleLbl="fgAcc1" presStyleIdx="1" presStyleCnt="2" custLinFactNeighborX="-13877" custLinFactNeighborY="-1472">
        <dgm:presLayoutVars>
          <dgm:bulletEnabled val="1"/>
        </dgm:presLayoutVars>
      </dgm:prSet>
      <dgm:spPr/>
    </dgm:pt>
  </dgm:ptLst>
  <dgm:cxnLst>
    <dgm:cxn modelId="{C5E32819-BBFC-4DE2-AB6C-000B0E8C716E}" type="presOf" srcId="{B85581F6-2173-4901-BEA4-25CF19B901A7}" destId="{51D45028-EF2B-439D-9DB1-C2C42793EA97}" srcOrd="0" destOrd="0" presId="urn:microsoft.com/office/officeart/2005/8/layout/process3"/>
    <dgm:cxn modelId="{72B58C35-9BCE-43D9-A87B-19ED80EB9063}" srcId="{7ED9D1DB-889C-42FE-B53D-2241A2392178}" destId="{07A66B2A-2A8C-43D4-B24D-04480FC1384C}" srcOrd="0" destOrd="0" parTransId="{F3BAAAFB-3E23-4593-A13D-D6D14C7F0920}" sibTransId="{4EEBA4F7-2420-4494-9F2F-3806C7D2ADC6}"/>
    <dgm:cxn modelId="{1B4BE038-197F-4A10-8C70-B4DFA0A939C5}" type="presOf" srcId="{4C6B7B3C-B560-4900-B961-E46CC25B5974}" destId="{4F0F0821-DDF5-40C4-B816-A7ED399112F6}" srcOrd="0" destOrd="0" presId="urn:microsoft.com/office/officeart/2005/8/layout/process3"/>
    <dgm:cxn modelId="{015C7A3B-15A3-4C25-88D4-9470CD27D001}" srcId="{4C6B7B3C-B560-4900-B961-E46CC25B5974}" destId="{2C2B81BB-FD19-44B8-8514-1A93B5256DE2}" srcOrd="1" destOrd="0" parTransId="{1010A7BC-319F-48EF-94AF-F1800E265F13}" sibTransId="{B3BAF7EF-BAC4-4CD3-9028-9CAAABB56C74}"/>
    <dgm:cxn modelId="{D151AE48-A177-47AA-B9A3-C8F047618BE8}" type="presOf" srcId="{813338EB-4406-4A04-909A-0935027C42CC}" destId="{B1053F73-F706-47CC-BEAB-8D815666F87D}" srcOrd="1" destOrd="0" presId="urn:microsoft.com/office/officeart/2005/8/layout/process3"/>
    <dgm:cxn modelId="{2B2E974D-F11A-41F4-B6C4-B607C8ACAC84}" type="presOf" srcId="{2B5A14A5-DD8C-450C-9E54-FCD4D72A1BFC}" destId="{CA064A31-1509-4BE7-9733-D533DDF26CF3}" srcOrd="0" destOrd="0" presId="urn:microsoft.com/office/officeart/2005/8/layout/process3"/>
    <dgm:cxn modelId="{FDB46D6F-B93A-4B40-B740-72DF834057AB}" type="presOf" srcId="{2C2B81BB-FD19-44B8-8514-1A93B5256DE2}" destId="{CA064A31-1509-4BE7-9733-D533DDF26CF3}" srcOrd="0" destOrd="1" presId="urn:microsoft.com/office/officeart/2005/8/layout/process3"/>
    <dgm:cxn modelId="{A1E9A96F-EDFB-4632-AA43-45E9FC0DC538}" srcId="{4C6B7B3C-B560-4900-B961-E46CC25B5974}" destId="{2B5A14A5-DD8C-450C-9E54-FCD4D72A1BFC}" srcOrd="0" destOrd="0" parTransId="{851F9D2E-B78C-431B-B0B8-40B23077ABF1}" sibTransId="{3177FE2B-3EE4-416B-A1A0-F40F5F5BB845}"/>
    <dgm:cxn modelId="{058AA371-B184-4E2E-87D6-469B3427EFCF}" type="presOf" srcId="{4C6B7B3C-B560-4900-B961-E46CC25B5974}" destId="{5BDCD83D-B167-4AA3-A931-39B5B3A2FA0A}" srcOrd="1" destOrd="0" presId="urn:microsoft.com/office/officeart/2005/8/layout/process3"/>
    <dgm:cxn modelId="{DDAF8472-D688-4CF1-B001-467292A73614}" type="presOf" srcId="{813338EB-4406-4A04-909A-0935027C42CC}" destId="{941621FB-EF68-409F-83A9-96773617D205}" srcOrd="0" destOrd="0" presId="urn:microsoft.com/office/officeart/2005/8/layout/process3"/>
    <dgm:cxn modelId="{42E9A274-272D-4EAF-9734-ACE8C0C93C35}" type="presOf" srcId="{2DC53645-5751-422F-85BD-BFA8C9D5B2BE}" destId="{500470ED-11D3-45D2-9494-E126D1C2F7CC}" srcOrd="0" destOrd="1" presId="urn:microsoft.com/office/officeart/2005/8/layout/process3"/>
    <dgm:cxn modelId="{B1B5FC7C-0AB9-42A2-A775-2E5AF289C6C3}" type="presOf" srcId="{7ED9D1DB-889C-42FE-B53D-2241A2392178}" destId="{38B1033C-F9CD-451E-99AC-D6AB1AF383F4}" srcOrd="0" destOrd="0" presId="urn:microsoft.com/office/officeart/2005/8/layout/process3"/>
    <dgm:cxn modelId="{4AC8E089-97E1-43B1-98A9-DE09AF62B513}" srcId="{B85581F6-2173-4901-BEA4-25CF19B901A7}" destId="{7ED9D1DB-889C-42FE-B53D-2241A2392178}" srcOrd="0" destOrd="0" parTransId="{D650428E-95F2-4AFF-978B-A13FC96B13A6}" sibTransId="{813338EB-4406-4A04-909A-0935027C42CC}"/>
    <dgm:cxn modelId="{50E893C7-EE9F-4444-A796-569E75A02EAA}" type="presOf" srcId="{7ED9D1DB-889C-42FE-B53D-2241A2392178}" destId="{68B17470-FAA5-4DFF-9B6E-41C707795BAD}" srcOrd="1" destOrd="0" presId="urn:microsoft.com/office/officeart/2005/8/layout/process3"/>
    <dgm:cxn modelId="{B06E3AD6-4D9A-4073-B6CD-37D4BF7F666D}" srcId="{7ED9D1DB-889C-42FE-B53D-2241A2392178}" destId="{38B5D57C-9317-49F6-BAA4-C7EC96DF6367}" srcOrd="2" destOrd="0" parTransId="{1CF8ED12-3B64-4E58-8DF9-0E8FC9FBC20C}" sibTransId="{C60E7470-98B1-4059-85D3-21E151E51EE0}"/>
    <dgm:cxn modelId="{AE8530DE-EB72-4788-A436-412D0B9E2566}" type="presOf" srcId="{38B5D57C-9317-49F6-BAA4-C7EC96DF6367}" destId="{500470ED-11D3-45D2-9494-E126D1C2F7CC}" srcOrd="0" destOrd="2" presId="urn:microsoft.com/office/officeart/2005/8/layout/process3"/>
    <dgm:cxn modelId="{E62167E8-50C8-40BB-8AC7-92F8E1DD939A}" type="presOf" srcId="{07A66B2A-2A8C-43D4-B24D-04480FC1384C}" destId="{500470ED-11D3-45D2-9494-E126D1C2F7CC}" srcOrd="0" destOrd="0" presId="urn:microsoft.com/office/officeart/2005/8/layout/process3"/>
    <dgm:cxn modelId="{99AFA1EA-A75E-49E3-A298-88CEEF18FE9C}" srcId="{B85581F6-2173-4901-BEA4-25CF19B901A7}" destId="{4C6B7B3C-B560-4900-B961-E46CC25B5974}" srcOrd="1" destOrd="0" parTransId="{B069541B-53A9-4EB7-9EF7-67E8467E035B}" sibTransId="{FCE48052-F643-4185-BA28-7D324A24FC16}"/>
    <dgm:cxn modelId="{E4069CF5-D390-420F-B947-CA00C7F73E30}" srcId="{7ED9D1DB-889C-42FE-B53D-2241A2392178}" destId="{2DC53645-5751-422F-85BD-BFA8C9D5B2BE}" srcOrd="1" destOrd="0" parTransId="{1147648C-80B5-4A7E-BCAD-193BD280F8C3}" sibTransId="{AC818CB4-F474-4A7E-A127-0B51E450FBAD}"/>
    <dgm:cxn modelId="{5F0F0DFE-EF57-4B64-BE42-C762FEA6ED48}" type="presParOf" srcId="{51D45028-EF2B-439D-9DB1-C2C42793EA97}" destId="{74B42594-7E07-425B-9DDA-42C832294925}" srcOrd="0" destOrd="0" presId="urn:microsoft.com/office/officeart/2005/8/layout/process3"/>
    <dgm:cxn modelId="{9BE960C9-E17E-4F45-BD33-8150A6BCE6E3}" type="presParOf" srcId="{74B42594-7E07-425B-9DDA-42C832294925}" destId="{38B1033C-F9CD-451E-99AC-D6AB1AF383F4}" srcOrd="0" destOrd="0" presId="urn:microsoft.com/office/officeart/2005/8/layout/process3"/>
    <dgm:cxn modelId="{970E9AE9-791E-4E87-B73A-CE954708E4BA}" type="presParOf" srcId="{74B42594-7E07-425B-9DDA-42C832294925}" destId="{68B17470-FAA5-4DFF-9B6E-41C707795BAD}" srcOrd="1" destOrd="0" presId="urn:microsoft.com/office/officeart/2005/8/layout/process3"/>
    <dgm:cxn modelId="{CE730700-0C74-4906-BAAC-CB4E8C6D3AFE}" type="presParOf" srcId="{74B42594-7E07-425B-9DDA-42C832294925}" destId="{500470ED-11D3-45D2-9494-E126D1C2F7CC}" srcOrd="2" destOrd="0" presId="urn:microsoft.com/office/officeart/2005/8/layout/process3"/>
    <dgm:cxn modelId="{884AED72-0851-400F-9C96-CD6C70B85449}" type="presParOf" srcId="{51D45028-EF2B-439D-9DB1-C2C42793EA97}" destId="{941621FB-EF68-409F-83A9-96773617D205}" srcOrd="1" destOrd="0" presId="urn:microsoft.com/office/officeart/2005/8/layout/process3"/>
    <dgm:cxn modelId="{06A80C37-6A4F-4E22-AAA6-23AF27A3DE62}" type="presParOf" srcId="{941621FB-EF68-409F-83A9-96773617D205}" destId="{B1053F73-F706-47CC-BEAB-8D815666F87D}" srcOrd="0" destOrd="0" presId="urn:microsoft.com/office/officeart/2005/8/layout/process3"/>
    <dgm:cxn modelId="{28ECE9A3-2B50-4F6E-AB9C-15C1FABC4AE4}" type="presParOf" srcId="{51D45028-EF2B-439D-9DB1-C2C42793EA97}" destId="{B7E50C4E-7CF7-49B0-863A-82904CC9BC3A}" srcOrd="2" destOrd="0" presId="urn:microsoft.com/office/officeart/2005/8/layout/process3"/>
    <dgm:cxn modelId="{6E363ADB-32F4-4D7F-8413-4F4FAEBC3833}" type="presParOf" srcId="{B7E50C4E-7CF7-49B0-863A-82904CC9BC3A}" destId="{4F0F0821-DDF5-40C4-B816-A7ED399112F6}" srcOrd="0" destOrd="0" presId="urn:microsoft.com/office/officeart/2005/8/layout/process3"/>
    <dgm:cxn modelId="{6FC7ABD7-28DC-42B4-9521-CA3EDB55C543}" type="presParOf" srcId="{B7E50C4E-7CF7-49B0-863A-82904CC9BC3A}" destId="{5BDCD83D-B167-4AA3-A931-39B5B3A2FA0A}" srcOrd="1" destOrd="0" presId="urn:microsoft.com/office/officeart/2005/8/layout/process3"/>
    <dgm:cxn modelId="{E466222B-D442-4E97-8CAE-9B8F16B3537D}" type="presParOf" srcId="{B7E50C4E-7CF7-49B0-863A-82904CC9BC3A}" destId="{CA064A31-1509-4BE7-9733-D533DDF26CF3}"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3" loCatId="process" qsTypeId="urn:microsoft.com/office/officeart/2005/8/quickstyle/simple1" qsCatId="simple" csTypeId="urn:microsoft.com/office/officeart/2005/8/colors/colorful2" csCatId="colorful" phldr="1"/>
      <dgm:spPr/>
      <dgm:t>
        <a:bodyPr/>
        <a:lstStyle/>
        <a:p>
          <a:endParaRPr lang="es-MX"/>
        </a:p>
      </dgm:t>
    </dgm:pt>
    <dgm:pt modelId="{7ED9D1DB-889C-42FE-B53D-2241A2392178}">
      <dgm:prSet/>
      <dgm:spPr/>
      <dgm:t>
        <a:bodyPr/>
        <a:lstStyle/>
        <a:p>
          <a:pPr algn="ctr"/>
          <a:r>
            <a:rPr lang="es-MX" b="1" dirty="0"/>
            <a:t>En los casos en que por algún hecho fortuito y ajeno a la voluntad de las personas responsables de obtener y/o resguardar la evidencia documental de una operación, esta no fue posible obtenerse o se haya perdido:</a:t>
          </a:r>
        </a:p>
      </dgm:t>
    </dgm:pt>
    <dgm:pt modelId="{D650428E-95F2-4AFF-978B-A13FC96B13A6}" type="parTrans" cxnId="{4AC8E089-97E1-43B1-98A9-DE09AF62B513}">
      <dgm:prSet/>
      <dgm:spPr/>
      <dgm:t>
        <a:bodyPr/>
        <a:lstStyle/>
        <a:p>
          <a:endParaRPr lang="es-MX"/>
        </a:p>
      </dgm:t>
    </dgm:pt>
    <dgm:pt modelId="{813338EB-4406-4A04-909A-0935027C42CC}" type="sibTrans" cxnId="{4AC8E089-97E1-43B1-98A9-DE09AF62B513}">
      <dgm:prSet/>
      <dgm:spPr/>
      <dgm:t>
        <a:bodyPr/>
        <a:lstStyle/>
        <a:p>
          <a:endParaRPr lang="es-MX"/>
        </a:p>
      </dgm:t>
    </dgm:pt>
    <dgm:pt modelId="{0766A509-99E4-4DFA-BC96-95F573023ADC}">
      <dgm:prSet/>
      <dgm:spPr/>
      <dgm:t>
        <a:bodyPr/>
        <a:lstStyle/>
        <a:p>
          <a:pPr>
            <a:buFont typeface="Symbol" panose="05050102010706020507" pitchFamily="18" charset="2"/>
            <a:buChar char=""/>
          </a:pPr>
          <a:r>
            <a:rPr lang="es-MX" dirty="0"/>
            <a:t>Justificar detalladamente los hechos, proporcionando evidencia documental de los mismos.</a:t>
          </a:r>
        </a:p>
      </dgm:t>
    </dgm:pt>
    <dgm:pt modelId="{F93A00F3-750D-4BAF-8D6C-84F0AF578C46}" type="parTrans" cxnId="{75A03E08-8371-477F-A16D-79BD05457EB3}">
      <dgm:prSet/>
      <dgm:spPr/>
      <dgm:t>
        <a:bodyPr/>
        <a:lstStyle/>
        <a:p>
          <a:endParaRPr lang="es-MX"/>
        </a:p>
      </dgm:t>
    </dgm:pt>
    <dgm:pt modelId="{F328EE30-AEBD-4125-9BFD-566144E7675C}" type="sibTrans" cxnId="{75A03E08-8371-477F-A16D-79BD05457EB3}">
      <dgm:prSet/>
      <dgm:spPr/>
      <dgm:t>
        <a:bodyPr/>
        <a:lstStyle/>
        <a:p>
          <a:endParaRPr lang="es-MX"/>
        </a:p>
      </dgm:t>
    </dgm:pt>
    <dgm:pt modelId="{D438FB0D-EF8A-4D7D-9673-9A6F4887F74B}">
      <dgm:prSet/>
      <dgm:spPr/>
      <dgm:t>
        <a:bodyPr/>
        <a:lstStyle/>
        <a:p>
          <a:pPr>
            <a:buFont typeface="Symbol" panose="05050102010706020507" pitchFamily="18" charset="2"/>
            <a:buChar char=""/>
          </a:pPr>
          <a:r>
            <a:rPr lang="es-MX" dirty="0"/>
            <a:t>Documentar las acciones realizadas como resultado de los hechos que causaron la irregularidad (denuncias, actas circunstanciadas, etc.)</a:t>
          </a:r>
        </a:p>
      </dgm:t>
    </dgm:pt>
    <dgm:pt modelId="{D7ADF9D4-C105-4D61-A3E3-712F0D0EC796}" type="parTrans" cxnId="{B4DC7E22-D2E7-4658-AF73-181E98D16D79}">
      <dgm:prSet/>
      <dgm:spPr/>
      <dgm:t>
        <a:bodyPr/>
        <a:lstStyle/>
        <a:p>
          <a:endParaRPr lang="es-MX"/>
        </a:p>
      </dgm:t>
    </dgm:pt>
    <dgm:pt modelId="{F6A5E0F2-6F65-416B-9934-0AA9A3091CB6}" type="sibTrans" cxnId="{B4DC7E22-D2E7-4658-AF73-181E98D16D79}">
      <dgm:prSet/>
      <dgm:spPr/>
      <dgm:t>
        <a:bodyPr/>
        <a:lstStyle/>
        <a:p>
          <a:endParaRPr lang="es-MX"/>
        </a:p>
      </dgm:t>
    </dgm:pt>
    <dgm:pt modelId="{9EEB05B7-2E97-43D9-889C-904E452F6386}">
      <dgm:prSet/>
      <dgm:spPr/>
      <dgm:t>
        <a:bodyPr/>
        <a:lstStyle/>
        <a:p>
          <a:pPr>
            <a:buFont typeface="Symbol" panose="05050102010706020507" pitchFamily="18" charset="2"/>
            <a:buChar char=""/>
          </a:pPr>
          <a:r>
            <a:rPr lang="es-MX" dirty="0"/>
            <a:t>De ser posible, acreditar por cualquier otro medio la veracidad y existencia de la operación.</a:t>
          </a:r>
        </a:p>
      </dgm:t>
    </dgm:pt>
    <dgm:pt modelId="{B48532DA-7240-434B-A567-97FD245A23BB}" type="parTrans" cxnId="{7376C25A-EFC1-41A8-9BFD-0A3F81BB1759}">
      <dgm:prSet/>
      <dgm:spPr/>
      <dgm:t>
        <a:bodyPr/>
        <a:lstStyle/>
        <a:p>
          <a:endParaRPr lang="es-MX"/>
        </a:p>
      </dgm:t>
    </dgm:pt>
    <dgm:pt modelId="{ECCDC415-31BB-47C0-9949-A42C530C5540}" type="sibTrans" cxnId="{7376C25A-EFC1-41A8-9BFD-0A3F81BB1759}">
      <dgm:prSet/>
      <dgm:spPr/>
      <dgm:t>
        <a:bodyPr/>
        <a:lstStyle/>
        <a:p>
          <a:endParaRPr lang="es-MX"/>
        </a:p>
      </dgm:t>
    </dgm:pt>
    <dgm:pt modelId="{46068F8F-4E70-4A54-BA6B-922D0F6DCF5B}">
      <dgm:prSet/>
      <dgm:spPr/>
      <dgm:t>
        <a:bodyPr/>
        <a:lstStyle/>
        <a:p>
          <a:pPr>
            <a:buFont typeface="Symbol" panose="05050102010706020507" pitchFamily="18" charset="2"/>
            <a:buChar char=""/>
          </a:pPr>
          <a:r>
            <a:rPr lang="es-MX" dirty="0"/>
            <a:t>Agregar Originales de la documentación a las pólizas y copia certificada al expediente de solventación para ISAF, para su análisis.</a:t>
          </a:r>
        </a:p>
      </dgm:t>
    </dgm:pt>
    <dgm:pt modelId="{12738626-32C1-486E-ABFE-B378E9178AF8}" type="parTrans" cxnId="{FB001518-2556-4EE4-8A14-0DEE5FD573BD}">
      <dgm:prSet/>
      <dgm:spPr/>
      <dgm:t>
        <a:bodyPr/>
        <a:lstStyle/>
        <a:p>
          <a:endParaRPr lang="es-MX"/>
        </a:p>
      </dgm:t>
    </dgm:pt>
    <dgm:pt modelId="{AC0D3EE7-8D00-40A6-A1F9-3DB2A4E7DC7C}" type="sibTrans" cxnId="{FB001518-2556-4EE4-8A14-0DEE5FD573BD}">
      <dgm:prSet/>
      <dgm:spPr/>
      <dgm:t>
        <a:bodyPr/>
        <a:lstStyle/>
        <a:p>
          <a:endParaRPr lang="es-MX"/>
        </a:p>
      </dgm:t>
    </dgm:pt>
    <dgm:pt modelId="{5B7EC6D2-DF2D-44F1-B343-8D880E87A3C5}">
      <dgm:prSet/>
      <dgm:spPr/>
      <dgm:t>
        <a:bodyPr/>
        <a:lstStyle/>
        <a:p>
          <a:pPr algn="ctr"/>
          <a:r>
            <a:rPr lang="es-MX" b="1" dirty="0"/>
            <a:t>En los casos donde, por las acciones del servidor público responsable de obtener y/o resguardar la evidencia documental de una operación, no sea posible corregir las irregularidades:</a:t>
          </a:r>
          <a:endParaRPr lang="es-MX" dirty="0"/>
        </a:p>
      </dgm:t>
    </dgm:pt>
    <dgm:pt modelId="{671ED51C-CEAB-4EA1-B323-DCCE64163D4F}" type="parTrans" cxnId="{16E6F274-904C-40F2-B257-827DEBB70C90}">
      <dgm:prSet/>
      <dgm:spPr/>
      <dgm:t>
        <a:bodyPr/>
        <a:lstStyle/>
        <a:p>
          <a:endParaRPr lang="es-MX"/>
        </a:p>
      </dgm:t>
    </dgm:pt>
    <dgm:pt modelId="{768C98B3-8E50-4C4E-9F5B-79EEEFE123F7}" type="sibTrans" cxnId="{16E6F274-904C-40F2-B257-827DEBB70C90}">
      <dgm:prSet/>
      <dgm:spPr/>
      <dgm:t>
        <a:bodyPr/>
        <a:lstStyle/>
        <a:p>
          <a:endParaRPr lang="es-MX"/>
        </a:p>
      </dgm:t>
    </dgm:pt>
    <dgm:pt modelId="{D3587787-E245-4393-BECA-612747D0E425}">
      <dgm:prSet/>
      <dgm:spPr/>
      <dgm:t>
        <a:bodyPr/>
        <a:lstStyle/>
        <a:p>
          <a:pPr>
            <a:buFont typeface="Symbol" panose="05050102010706020507" pitchFamily="18" charset="2"/>
            <a:buChar char=""/>
          </a:pPr>
          <a:r>
            <a:rPr lang="es-MX"/>
            <a:t>De ser posible y procedente, recuperar los recursos que no tienen evidencia documental mediante descuentos realizados vía nómina al servidor público responsable.</a:t>
          </a:r>
        </a:p>
      </dgm:t>
    </dgm:pt>
    <dgm:pt modelId="{F1B7F85D-59CA-47C0-B3E8-62962CDDC662}" type="parTrans" cxnId="{9135273E-B0A5-41B0-8A8F-6349682EE8BA}">
      <dgm:prSet/>
      <dgm:spPr/>
      <dgm:t>
        <a:bodyPr/>
        <a:lstStyle/>
        <a:p>
          <a:endParaRPr lang="es-MX"/>
        </a:p>
      </dgm:t>
    </dgm:pt>
    <dgm:pt modelId="{B72E09F4-0168-48C7-A665-CFCCA6B47829}" type="sibTrans" cxnId="{9135273E-B0A5-41B0-8A8F-6349682EE8BA}">
      <dgm:prSet/>
      <dgm:spPr/>
      <dgm:t>
        <a:bodyPr/>
        <a:lstStyle/>
        <a:p>
          <a:endParaRPr lang="es-MX"/>
        </a:p>
      </dgm:t>
    </dgm:pt>
    <dgm:pt modelId="{93023C65-BC75-4038-87A8-E11D28309C25}">
      <dgm:prSet/>
      <dgm:spPr/>
      <dgm:t>
        <a:bodyPr/>
        <a:lstStyle/>
        <a:p>
          <a:pPr>
            <a:buFont typeface="Symbol" panose="05050102010706020507" pitchFamily="18" charset="2"/>
            <a:buChar char=""/>
          </a:pPr>
          <a:r>
            <a:rPr lang="es-MX" dirty="0"/>
            <a:t>Remitir al Órgano de Control y Evaluación Gubernamental o área homóloga en caso de Paramunicipales, expediente de las evidencias con respecto a las irregularidades detectadas</a:t>
          </a:r>
        </a:p>
      </dgm:t>
    </dgm:pt>
    <dgm:pt modelId="{BD93FF85-9FA8-42B9-928B-C001553C7C7C}" type="parTrans" cxnId="{C1D08C73-A5B2-4F7B-86E6-99C7EF205419}">
      <dgm:prSet/>
      <dgm:spPr/>
      <dgm:t>
        <a:bodyPr/>
        <a:lstStyle/>
        <a:p>
          <a:endParaRPr lang="es-MX"/>
        </a:p>
      </dgm:t>
    </dgm:pt>
    <dgm:pt modelId="{EFE7EDA4-92D2-4A48-81E5-80FFFDBB9569}" type="sibTrans" cxnId="{C1D08C73-A5B2-4F7B-86E6-99C7EF205419}">
      <dgm:prSet/>
      <dgm:spPr/>
      <dgm:t>
        <a:bodyPr/>
        <a:lstStyle/>
        <a:p>
          <a:endParaRPr lang="es-MX"/>
        </a:p>
      </dgm:t>
    </dgm:pt>
    <dgm:pt modelId="{C8914B18-5151-4A9D-B043-F870ABC41569}">
      <dgm:prSet/>
      <dgm:spPr/>
      <dgm:t>
        <a:bodyPr/>
        <a:lstStyle/>
        <a:p>
          <a:pPr>
            <a:buFont typeface="Symbol" panose="05050102010706020507" pitchFamily="18" charset="2"/>
            <a:buChar char=""/>
          </a:pPr>
          <a:r>
            <a:rPr lang="es-MX" dirty="0"/>
            <a:t>En caso de ser procedente, proceder en contra del servidor público responsable conforme a normatividad aplicable.</a:t>
          </a:r>
        </a:p>
      </dgm:t>
    </dgm:pt>
    <dgm:pt modelId="{AEA052D2-C06E-49EB-ACB0-2D4056B1E327}" type="parTrans" cxnId="{C2D78FE1-6D9C-4F23-980F-075C9EEE47DC}">
      <dgm:prSet/>
      <dgm:spPr/>
      <dgm:t>
        <a:bodyPr/>
        <a:lstStyle/>
        <a:p>
          <a:endParaRPr lang="es-MX"/>
        </a:p>
      </dgm:t>
    </dgm:pt>
    <dgm:pt modelId="{91F3B900-53A6-47FE-ADA5-2C2C669E0757}" type="sibTrans" cxnId="{C2D78FE1-6D9C-4F23-980F-075C9EEE47DC}">
      <dgm:prSet/>
      <dgm:spPr/>
      <dgm:t>
        <a:bodyPr/>
        <a:lstStyle/>
        <a:p>
          <a:endParaRPr lang="es-MX"/>
        </a:p>
      </dgm:t>
    </dgm:pt>
    <dgm:pt modelId="{EF64BED3-93F1-4EB9-B314-201C6A3CB478}">
      <dgm:prSet/>
      <dgm:spPr/>
      <dgm:t>
        <a:bodyPr/>
        <a:lstStyle/>
        <a:p>
          <a:pPr>
            <a:buFont typeface="Symbol" panose="05050102010706020507" pitchFamily="18" charset="2"/>
            <a:buChar char=""/>
          </a:pPr>
          <a:r>
            <a:rPr lang="es-MX"/>
            <a:t>Agregar copia certificada al expediente de solventación para ISAF, para su análisis</a:t>
          </a:r>
        </a:p>
      </dgm:t>
    </dgm:pt>
    <dgm:pt modelId="{CFB28CA1-5DF3-424E-91E9-21DD1617EF3D}" type="parTrans" cxnId="{152259E6-8FE9-4671-98F0-85FF33BFAD2B}">
      <dgm:prSet/>
      <dgm:spPr/>
      <dgm:t>
        <a:bodyPr/>
        <a:lstStyle/>
        <a:p>
          <a:endParaRPr lang="es-MX"/>
        </a:p>
      </dgm:t>
    </dgm:pt>
    <dgm:pt modelId="{D7125250-0D08-47A6-B4F7-F928665A5188}" type="sibTrans" cxnId="{152259E6-8FE9-4671-98F0-85FF33BFAD2B}">
      <dgm:prSet/>
      <dgm:spPr/>
      <dgm:t>
        <a:bodyPr/>
        <a:lstStyle/>
        <a:p>
          <a:endParaRPr lang="es-MX"/>
        </a:p>
      </dgm:t>
    </dgm:pt>
    <dgm:pt modelId="{51D45028-EF2B-439D-9DB1-C2C42793EA97}" type="pres">
      <dgm:prSet presAssocID="{B85581F6-2173-4901-BEA4-25CF19B901A7}" presName="linearFlow" presStyleCnt="0">
        <dgm:presLayoutVars>
          <dgm:dir/>
          <dgm:animLvl val="lvl"/>
          <dgm:resizeHandles val="exact"/>
        </dgm:presLayoutVars>
      </dgm:prSet>
      <dgm:spPr/>
    </dgm:pt>
    <dgm:pt modelId="{74B42594-7E07-425B-9DDA-42C832294925}" type="pres">
      <dgm:prSet presAssocID="{7ED9D1DB-889C-42FE-B53D-2241A2392178}" presName="composite" presStyleCnt="0"/>
      <dgm:spPr/>
    </dgm:pt>
    <dgm:pt modelId="{38B1033C-F9CD-451E-99AC-D6AB1AF383F4}" type="pres">
      <dgm:prSet presAssocID="{7ED9D1DB-889C-42FE-B53D-2241A2392178}" presName="parTx" presStyleLbl="node1" presStyleIdx="0" presStyleCnt="2">
        <dgm:presLayoutVars>
          <dgm:chMax val="0"/>
          <dgm:chPref val="0"/>
          <dgm:bulletEnabled val="1"/>
        </dgm:presLayoutVars>
      </dgm:prSet>
      <dgm:spPr/>
    </dgm:pt>
    <dgm:pt modelId="{68B17470-FAA5-4DFF-9B6E-41C707795BAD}" type="pres">
      <dgm:prSet presAssocID="{7ED9D1DB-889C-42FE-B53D-2241A2392178}" presName="parSh" presStyleLbl="node1" presStyleIdx="0" presStyleCnt="2"/>
      <dgm:spPr/>
    </dgm:pt>
    <dgm:pt modelId="{500470ED-11D3-45D2-9494-E126D1C2F7CC}" type="pres">
      <dgm:prSet presAssocID="{7ED9D1DB-889C-42FE-B53D-2241A2392178}" presName="desTx" presStyleLbl="fgAcc1" presStyleIdx="0" presStyleCnt="2" custLinFactNeighborX="-6985" custLinFactNeighborY="-1472">
        <dgm:presLayoutVars>
          <dgm:bulletEnabled val="1"/>
        </dgm:presLayoutVars>
      </dgm:prSet>
      <dgm:spPr/>
    </dgm:pt>
    <dgm:pt modelId="{4641C1A2-A281-4F5D-80C5-82C41008B132}" type="pres">
      <dgm:prSet presAssocID="{813338EB-4406-4A04-909A-0935027C42CC}" presName="sibTrans" presStyleLbl="sibTrans2D1" presStyleIdx="0" presStyleCnt="1"/>
      <dgm:spPr/>
    </dgm:pt>
    <dgm:pt modelId="{FA336134-64A1-4224-8210-248F9A6DE6AE}" type="pres">
      <dgm:prSet presAssocID="{813338EB-4406-4A04-909A-0935027C42CC}" presName="connTx" presStyleLbl="sibTrans2D1" presStyleIdx="0" presStyleCnt="1"/>
      <dgm:spPr/>
    </dgm:pt>
    <dgm:pt modelId="{1BAC2A31-835A-4E85-AD98-136D53923D4B}" type="pres">
      <dgm:prSet presAssocID="{5B7EC6D2-DF2D-44F1-B343-8D880E87A3C5}" presName="composite" presStyleCnt="0"/>
      <dgm:spPr/>
    </dgm:pt>
    <dgm:pt modelId="{28B28538-2EAD-4FA2-B39F-3DCA94162E07}" type="pres">
      <dgm:prSet presAssocID="{5B7EC6D2-DF2D-44F1-B343-8D880E87A3C5}" presName="parTx" presStyleLbl="node1" presStyleIdx="0" presStyleCnt="2">
        <dgm:presLayoutVars>
          <dgm:chMax val="0"/>
          <dgm:chPref val="0"/>
          <dgm:bulletEnabled val="1"/>
        </dgm:presLayoutVars>
      </dgm:prSet>
      <dgm:spPr/>
    </dgm:pt>
    <dgm:pt modelId="{7AD3CD79-ACBA-4733-AD25-95C554EC33C9}" type="pres">
      <dgm:prSet presAssocID="{5B7EC6D2-DF2D-44F1-B343-8D880E87A3C5}" presName="parSh" presStyleLbl="node1" presStyleIdx="1" presStyleCnt="2"/>
      <dgm:spPr/>
    </dgm:pt>
    <dgm:pt modelId="{EBCB3B8A-AD7E-46EE-B4BE-502099972085}" type="pres">
      <dgm:prSet presAssocID="{5B7EC6D2-DF2D-44F1-B343-8D880E87A3C5}" presName="desTx" presStyleLbl="fgAcc1" presStyleIdx="1" presStyleCnt="2">
        <dgm:presLayoutVars>
          <dgm:bulletEnabled val="1"/>
        </dgm:presLayoutVars>
      </dgm:prSet>
      <dgm:spPr/>
    </dgm:pt>
  </dgm:ptLst>
  <dgm:cxnLst>
    <dgm:cxn modelId="{75A03E08-8371-477F-A16D-79BD05457EB3}" srcId="{7ED9D1DB-889C-42FE-B53D-2241A2392178}" destId="{0766A509-99E4-4DFA-BC96-95F573023ADC}" srcOrd="0" destOrd="0" parTransId="{F93A00F3-750D-4BAF-8D6C-84F0AF578C46}" sibTransId="{F328EE30-AEBD-4125-9BFD-566144E7675C}"/>
    <dgm:cxn modelId="{28B45514-7360-4FBF-9EF3-84C2BA56CC0D}" type="presOf" srcId="{9EEB05B7-2E97-43D9-889C-904E452F6386}" destId="{500470ED-11D3-45D2-9494-E126D1C2F7CC}" srcOrd="0" destOrd="2" presId="urn:microsoft.com/office/officeart/2005/8/layout/process3"/>
    <dgm:cxn modelId="{FB001518-2556-4EE4-8A14-0DEE5FD573BD}" srcId="{7ED9D1DB-889C-42FE-B53D-2241A2392178}" destId="{46068F8F-4E70-4A54-BA6B-922D0F6DCF5B}" srcOrd="3" destOrd="0" parTransId="{12738626-32C1-486E-ABFE-B378E9178AF8}" sibTransId="{AC0D3EE7-8D00-40A6-A1F9-3DB2A4E7DC7C}"/>
    <dgm:cxn modelId="{C5E32819-BBFC-4DE2-AB6C-000B0E8C716E}" type="presOf" srcId="{B85581F6-2173-4901-BEA4-25CF19B901A7}" destId="{51D45028-EF2B-439D-9DB1-C2C42793EA97}" srcOrd="0" destOrd="0" presId="urn:microsoft.com/office/officeart/2005/8/layout/process3"/>
    <dgm:cxn modelId="{B4DC7E22-D2E7-4658-AF73-181E98D16D79}" srcId="{7ED9D1DB-889C-42FE-B53D-2241A2392178}" destId="{D438FB0D-EF8A-4D7D-9673-9A6F4887F74B}" srcOrd="1" destOrd="0" parTransId="{D7ADF9D4-C105-4D61-A3E3-712F0D0EC796}" sibTransId="{F6A5E0F2-6F65-416B-9934-0AA9A3091CB6}"/>
    <dgm:cxn modelId="{9135273E-B0A5-41B0-8A8F-6349682EE8BA}" srcId="{5B7EC6D2-DF2D-44F1-B343-8D880E87A3C5}" destId="{D3587787-E245-4393-BECA-612747D0E425}" srcOrd="0" destOrd="0" parTransId="{F1B7F85D-59CA-47C0-B3E8-62962CDDC662}" sibTransId="{B72E09F4-0168-48C7-A665-CFCCA6B47829}"/>
    <dgm:cxn modelId="{93E9D85F-2B66-46AB-A0A8-58B46DED649E}" type="presOf" srcId="{D3587787-E245-4393-BECA-612747D0E425}" destId="{EBCB3B8A-AD7E-46EE-B4BE-502099972085}" srcOrd="0" destOrd="0" presId="urn:microsoft.com/office/officeart/2005/8/layout/process3"/>
    <dgm:cxn modelId="{A6879F45-0D2C-4BCE-991D-AADA396C3AE3}" type="presOf" srcId="{0766A509-99E4-4DFA-BC96-95F573023ADC}" destId="{500470ED-11D3-45D2-9494-E126D1C2F7CC}" srcOrd="0" destOrd="0" presId="urn:microsoft.com/office/officeart/2005/8/layout/process3"/>
    <dgm:cxn modelId="{A3B27168-1888-433C-B3D5-3FDED41442F7}" type="presOf" srcId="{5B7EC6D2-DF2D-44F1-B343-8D880E87A3C5}" destId="{7AD3CD79-ACBA-4733-AD25-95C554EC33C9}" srcOrd="1" destOrd="0" presId="urn:microsoft.com/office/officeart/2005/8/layout/process3"/>
    <dgm:cxn modelId="{E99B114B-F3DF-4195-98FB-2C78DBE80CF2}" type="presOf" srcId="{813338EB-4406-4A04-909A-0935027C42CC}" destId="{4641C1A2-A281-4F5D-80C5-82C41008B132}" srcOrd="0" destOrd="0" presId="urn:microsoft.com/office/officeart/2005/8/layout/process3"/>
    <dgm:cxn modelId="{C1D08C73-A5B2-4F7B-86E6-99C7EF205419}" srcId="{5B7EC6D2-DF2D-44F1-B343-8D880E87A3C5}" destId="{93023C65-BC75-4038-87A8-E11D28309C25}" srcOrd="1" destOrd="0" parTransId="{BD93FF85-9FA8-42B9-928B-C001553C7C7C}" sibTransId="{EFE7EDA4-92D2-4A48-81E5-80FFFDBB9569}"/>
    <dgm:cxn modelId="{16E6F274-904C-40F2-B257-827DEBB70C90}" srcId="{B85581F6-2173-4901-BEA4-25CF19B901A7}" destId="{5B7EC6D2-DF2D-44F1-B343-8D880E87A3C5}" srcOrd="1" destOrd="0" parTransId="{671ED51C-CEAB-4EA1-B323-DCCE64163D4F}" sibTransId="{768C98B3-8E50-4C4E-9F5B-79EEEFE123F7}"/>
    <dgm:cxn modelId="{7376C25A-EFC1-41A8-9BFD-0A3F81BB1759}" srcId="{7ED9D1DB-889C-42FE-B53D-2241A2392178}" destId="{9EEB05B7-2E97-43D9-889C-904E452F6386}" srcOrd="2" destOrd="0" parTransId="{B48532DA-7240-434B-A567-97FD245A23BB}" sibTransId="{ECCDC415-31BB-47C0-9949-A42C530C5540}"/>
    <dgm:cxn modelId="{B1B5FC7C-0AB9-42A2-A775-2E5AF289C6C3}" type="presOf" srcId="{7ED9D1DB-889C-42FE-B53D-2241A2392178}" destId="{38B1033C-F9CD-451E-99AC-D6AB1AF383F4}" srcOrd="0" destOrd="0" presId="urn:microsoft.com/office/officeart/2005/8/layout/process3"/>
    <dgm:cxn modelId="{4AC8E089-97E1-43B1-98A9-DE09AF62B513}" srcId="{B85581F6-2173-4901-BEA4-25CF19B901A7}" destId="{7ED9D1DB-889C-42FE-B53D-2241A2392178}" srcOrd="0" destOrd="0" parTransId="{D650428E-95F2-4AFF-978B-A13FC96B13A6}" sibTransId="{813338EB-4406-4A04-909A-0935027C42CC}"/>
    <dgm:cxn modelId="{94E7C69B-5741-497F-BCC0-478BEC379688}" type="presOf" srcId="{D438FB0D-EF8A-4D7D-9673-9A6F4887F74B}" destId="{500470ED-11D3-45D2-9494-E126D1C2F7CC}" srcOrd="0" destOrd="1" presId="urn:microsoft.com/office/officeart/2005/8/layout/process3"/>
    <dgm:cxn modelId="{DD283EA8-9524-4271-A524-56E7CFFCE1B8}" type="presOf" srcId="{46068F8F-4E70-4A54-BA6B-922D0F6DCF5B}" destId="{500470ED-11D3-45D2-9494-E126D1C2F7CC}" srcOrd="0" destOrd="3" presId="urn:microsoft.com/office/officeart/2005/8/layout/process3"/>
    <dgm:cxn modelId="{3D79CBB7-0DFF-4945-A287-99F542D6793D}" type="presOf" srcId="{C8914B18-5151-4A9D-B043-F870ABC41569}" destId="{EBCB3B8A-AD7E-46EE-B4BE-502099972085}" srcOrd="0" destOrd="2" presId="urn:microsoft.com/office/officeart/2005/8/layout/process3"/>
    <dgm:cxn modelId="{50E893C7-EE9F-4444-A796-569E75A02EAA}" type="presOf" srcId="{7ED9D1DB-889C-42FE-B53D-2241A2392178}" destId="{68B17470-FAA5-4DFF-9B6E-41C707795BAD}" srcOrd="1" destOrd="0" presId="urn:microsoft.com/office/officeart/2005/8/layout/process3"/>
    <dgm:cxn modelId="{C2D78FE1-6D9C-4F23-980F-075C9EEE47DC}" srcId="{5B7EC6D2-DF2D-44F1-B343-8D880E87A3C5}" destId="{C8914B18-5151-4A9D-B043-F870ABC41569}" srcOrd="2" destOrd="0" parTransId="{AEA052D2-C06E-49EB-ACB0-2D4056B1E327}" sibTransId="{91F3B900-53A6-47FE-ADA5-2C2C669E0757}"/>
    <dgm:cxn modelId="{152259E6-8FE9-4671-98F0-85FF33BFAD2B}" srcId="{5B7EC6D2-DF2D-44F1-B343-8D880E87A3C5}" destId="{EF64BED3-93F1-4EB9-B314-201C6A3CB478}" srcOrd="3" destOrd="0" parTransId="{CFB28CA1-5DF3-424E-91E9-21DD1617EF3D}" sibTransId="{D7125250-0D08-47A6-B4F7-F928665A5188}"/>
    <dgm:cxn modelId="{F71304E9-D710-4231-BFC4-60E21FD0232B}" type="presOf" srcId="{EF64BED3-93F1-4EB9-B314-201C6A3CB478}" destId="{EBCB3B8A-AD7E-46EE-B4BE-502099972085}" srcOrd="0" destOrd="3" presId="urn:microsoft.com/office/officeart/2005/8/layout/process3"/>
    <dgm:cxn modelId="{533782E9-82B8-49AD-A493-BAB7F60C15D3}" type="presOf" srcId="{813338EB-4406-4A04-909A-0935027C42CC}" destId="{FA336134-64A1-4224-8210-248F9A6DE6AE}" srcOrd="1" destOrd="0" presId="urn:microsoft.com/office/officeart/2005/8/layout/process3"/>
    <dgm:cxn modelId="{19C010EC-FB65-4DED-B450-0579B1E2F683}" type="presOf" srcId="{93023C65-BC75-4038-87A8-E11D28309C25}" destId="{EBCB3B8A-AD7E-46EE-B4BE-502099972085}" srcOrd="0" destOrd="1" presId="urn:microsoft.com/office/officeart/2005/8/layout/process3"/>
    <dgm:cxn modelId="{98CD6BEC-9D57-4C22-B46C-FBC4DE9421DC}" type="presOf" srcId="{5B7EC6D2-DF2D-44F1-B343-8D880E87A3C5}" destId="{28B28538-2EAD-4FA2-B39F-3DCA94162E07}" srcOrd="0" destOrd="0" presId="urn:microsoft.com/office/officeart/2005/8/layout/process3"/>
    <dgm:cxn modelId="{5F0F0DFE-EF57-4B64-BE42-C762FEA6ED48}" type="presParOf" srcId="{51D45028-EF2B-439D-9DB1-C2C42793EA97}" destId="{74B42594-7E07-425B-9DDA-42C832294925}" srcOrd="0" destOrd="0" presId="urn:microsoft.com/office/officeart/2005/8/layout/process3"/>
    <dgm:cxn modelId="{9BE960C9-E17E-4F45-BD33-8150A6BCE6E3}" type="presParOf" srcId="{74B42594-7E07-425B-9DDA-42C832294925}" destId="{38B1033C-F9CD-451E-99AC-D6AB1AF383F4}" srcOrd="0" destOrd="0" presId="urn:microsoft.com/office/officeart/2005/8/layout/process3"/>
    <dgm:cxn modelId="{970E9AE9-791E-4E87-B73A-CE954708E4BA}" type="presParOf" srcId="{74B42594-7E07-425B-9DDA-42C832294925}" destId="{68B17470-FAA5-4DFF-9B6E-41C707795BAD}" srcOrd="1" destOrd="0" presId="urn:microsoft.com/office/officeart/2005/8/layout/process3"/>
    <dgm:cxn modelId="{CE730700-0C74-4906-BAAC-CB4E8C6D3AFE}" type="presParOf" srcId="{74B42594-7E07-425B-9DDA-42C832294925}" destId="{500470ED-11D3-45D2-9494-E126D1C2F7CC}" srcOrd="2" destOrd="0" presId="urn:microsoft.com/office/officeart/2005/8/layout/process3"/>
    <dgm:cxn modelId="{AA8B27A1-45E9-4402-9CBF-5744C3335487}" type="presParOf" srcId="{51D45028-EF2B-439D-9DB1-C2C42793EA97}" destId="{4641C1A2-A281-4F5D-80C5-82C41008B132}" srcOrd="1" destOrd="0" presId="urn:microsoft.com/office/officeart/2005/8/layout/process3"/>
    <dgm:cxn modelId="{01623F64-E882-42E5-9B6B-D38FA4E2E292}" type="presParOf" srcId="{4641C1A2-A281-4F5D-80C5-82C41008B132}" destId="{FA336134-64A1-4224-8210-248F9A6DE6AE}" srcOrd="0" destOrd="0" presId="urn:microsoft.com/office/officeart/2005/8/layout/process3"/>
    <dgm:cxn modelId="{338F6196-D0B8-44BA-86BD-BE3AC1D05FDD}" type="presParOf" srcId="{51D45028-EF2B-439D-9DB1-C2C42793EA97}" destId="{1BAC2A31-835A-4E85-AD98-136D53923D4B}" srcOrd="2" destOrd="0" presId="urn:microsoft.com/office/officeart/2005/8/layout/process3"/>
    <dgm:cxn modelId="{44C2F5A5-6E25-42C6-92CC-4A0755DD068C}" type="presParOf" srcId="{1BAC2A31-835A-4E85-AD98-136D53923D4B}" destId="{28B28538-2EAD-4FA2-B39F-3DCA94162E07}" srcOrd="0" destOrd="0" presId="urn:microsoft.com/office/officeart/2005/8/layout/process3"/>
    <dgm:cxn modelId="{11F2C4F0-EE28-45C0-9842-BFE7E8A64433}" type="presParOf" srcId="{1BAC2A31-835A-4E85-AD98-136D53923D4B}" destId="{7AD3CD79-ACBA-4733-AD25-95C554EC33C9}" srcOrd="1" destOrd="0" presId="urn:microsoft.com/office/officeart/2005/8/layout/process3"/>
    <dgm:cxn modelId="{8F36DB6A-79D7-47D8-BA51-3AC5AEBA95B2}" type="presParOf" srcId="{1BAC2A31-835A-4E85-AD98-136D53923D4B}" destId="{EBCB3B8A-AD7E-46EE-B4BE-502099972085}" srcOrd="2" destOrd="0" presId="urn:microsoft.com/office/officeart/2005/8/layout/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85581F6-2173-4901-BEA4-25CF19B901A7}" type="doc">
      <dgm:prSet loTypeId="urn:microsoft.com/office/officeart/2005/8/layout/process5" loCatId="process" qsTypeId="urn:microsoft.com/office/officeart/2005/8/quickstyle/simple1" qsCatId="simple" csTypeId="urn:microsoft.com/office/officeart/2005/8/colors/colorful2" csCatId="colorful" phldr="1"/>
      <dgm:spPr/>
      <dgm:t>
        <a:bodyPr/>
        <a:lstStyle/>
        <a:p>
          <a:endParaRPr lang="es-MX"/>
        </a:p>
      </dgm:t>
    </dgm:pt>
    <dgm:pt modelId="{E96DE454-2E49-4DD8-A7C3-27AF7ECB610D}">
      <dgm:prSet custT="1"/>
      <dgm:spPr/>
      <dgm:t>
        <a:bodyPr/>
        <a:lstStyle/>
        <a:p>
          <a:r>
            <a:rPr lang="es-MX" sz="1400" b="1" dirty="0"/>
            <a:t>Tomando en cuenta las recomendaciones realizadas en este procedimiento, así como la normatividad aplicable al ente público, diseñar medidas de control que aseguren que la evidencia documental será obtenida y resguardada correctamente por los servidores públicos responsables en cada caso.</a:t>
          </a:r>
        </a:p>
      </dgm:t>
    </dgm:pt>
    <dgm:pt modelId="{F2438342-3A39-4A34-9127-EF3793686678}" type="parTrans" cxnId="{E416C87C-3771-44A5-B706-D5995D2CFEBC}">
      <dgm:prSet/>
      <dgm:spPr/>
      <dgm:t>
        <a:bodyPr/>
        <a:lstStyle/>
        <a:p>
          <a:endParaRPr lang="es-MX" sz="1400" b="1"/>
        </a:p>
      </dgm:t>
    </dgm:pt>
    <dgm:pt modelId="{8C88EE9B-BD34-4EA8-B9F2-D47090543673}" type="sibTrans" cxnId="{E416C87C-3771-44A5-B706-D5995D2CFEBC}">
      <dgm:prSet custT="1"/>
      <dgm:spPr/>
      <dgm:t>
        <a:bodyPr/>
        <a:lstStyle/>
        <a:p>
          <a:endParaRPr lang="es-MX" sz="1400" b="1"/>
        </a:p>
      </dgm:t>
    </dgm:pt>
    <dgm:pt modelId="{F5BD1D2A-D04F-411B-B5AF-64E203D7E0B3}">
      <dgm:prSet custT="1"/>
      <dgm:spPr/>
      <dgm:t>
        <a:bodyPr/>
        <a:lstStyle/>
        <a:p>
          <a:r>
            <a:rPr lang="es-MX" sz="1400" b="1" dirty="0"/>
            <a:t>Plasmar por escrito dichas medidas e incluirlas como parte de las políticas contables del ente público</a:t>
          </a:r>
        </a:p>
      </dgm:t>
    </dgm:pt>
    <dgm:pt modelId="{8BF2BA0D-45D0-4CBB-B4A0-5E95E394B0EF}" type="parTrans" cxnId="{ABD2CC9A-1B2F-419A-B168-2381D3230E5A}">
      <dgm:prSet/>
      <dgm:spPr/>
      <dgm:t>
        <a:bodyPr/>
        <a:lstStyle/>
        <a:p>
          <a:endParaRPr lang="es-MX" sz="1400" b="1"/>
        </a:p>
      </dgm:t>
    </dgm:pt>
    <dgm:pt modelId="{88D81C87-F2AB-4C65-BA60-9A11874BE493}" type="sibTrans" cxnId="{ABD2CC9A-1B2F-419A-B168-2381D3230E5A}">
      <dgm:prSet custT="1"/>
      <dgm:spPr/>
      <dgm:t>
        <a:bodyPr/>
        <a:lstStyle/>
        <a:p>
          <a:endParaRPr lang="es-MX" sz="1400" b="1"/>
        </a:p>
      </dgm:t>
    </dgm:pt>
    <dgm:pt modelId="{CC7B27CA-E2C5-4308-B7EE-5D1274F130E4}">
      <dgm:prSet custT="1"/>
      <dgm:spPr/>
      <dgm:t>
        <a:bodyPr/>
        <a:lstStyle/>
        <a:p>
          <a:r>
            <a:rPr lang="es-MX" sz="1400" b="1"/>
            <a:t>Agregar copia certificada del documento de medidas de control al expediente de solventación para ISAF.</a:t>
          </a:r>
        </a:p>
      </dgm:t>
    </dgm:pt>
    <dgm:pt modelId="{85F931FD-A2D7-40B4-9668-DBB43B7DAA42}" type="parTrans" cxnId="{1D27970A-092A-4F21-99FF-51B085C35987}">
      <dgm:prSet/>
      <dgm:spPr/>
      <dgm:t>
        <a:bodyPr/>
        <a:lstStyle/>
        <a:p>
          <a:endParaRPr lang="es-MX" sz="1400" b="1"/>
        </a:p>
      </dgm:t>
    </dgm:pt>
    <dgm:pt modelId="{BD4BC8E3-DA02-46A5-8492-BAA4AE4D80E9}" type="sibTrans" cxnId="{1D27970A-092A-4F21-99FF-51B085C35987}">
      <dgm:prSet/>
      <dgm:spPr/>
      <dgm:t>
        <a:bodyPr/>
        <a:lstStyle/>
        <a:p>
          <a:endParaRPr lang="es-MX" sz="1400" b="1"/>
        </a:p>
      </dgm:t>
    </dgm:pt>
    <dgm:pt modelId="{9B64295D-9DDC-43AB-B877-F4049548D677}" type="pres">
      <dgm:prSet presAssocID="{B85581F6-2173-4901-BEA4-25CF19B901A7}" presName="diagram" presStyleCnt="0">
        <dgm:presLayoutVars>
          <dgm:dir/>
          <dgm:resizeHandles val="exact"/>
        </dgm:presLayoutVars>
      </dgm:prSet>
      <dgm:spPr/>
    </dgm:pt>
    <dgm:pt modelId="{7BE694ED-9C40-47DB-B631-A4B395987E90}" type="pres">
      <dgm:prSet presAssocID="{E96DE454-2E49-4DD8-A7C3-27AF7ECB610D}" presName="node" presStyleLbl="node1" presStyleIdx="0" presStyleCnt="3" custScaleX="162717" custScaleY="100104">
        <dgm:presLayoutVars>
          <dgm:bulletEnabled val="1"/>
        </dgm:presLayoutVars>
      </dgm:prSet>
      <dgm:spPr/>
    </dgm:pt>
    <dgm:pt modelId="{0E2F5D76-CFF6-43C8-88CC-8E7D2974F7E9}" type="pres">
      <dgm:prSet presAssocID="{8C88EE9B-BD34-4EA8-B9F2-D47090543673}" presName="sibTrans" presStyleLbl="sibTrans2D1" presStyleIdx="0" presStyleCnt="2"/>
      <dgm:spPr/>
    </dgm:pt>
    <dgm:pt modelId="{AB5A7671-2224-477D-B5B7-45E65DD52079}" type="pres">
      <dgm:prSet presAssocID="{8C88EE9B-BD34-4EA8-B9F2-D47090543673}" presName="connectorText" presStyleLbl="sibTrans2D1" presStyleIdx="0" presStyleCnt="2"/>
      <dgm:spPr/>
    </dgm:pt>
    <dgm:pt modelId="{F6164173-376B-49C8-A619-985B48475971}" type="pres">
      <dgm:prSet presAssocID="{F5BD1D2A-D04F-411B-B5AF-64E203D7E0B3}" presName="node" presStyleLbl="node1" presStyleIdx="1" presStyleCnt="3">
        <dgm:presLayoutVars>
          <dgm:bulletEnabled val="1"/>
        </dgm:presLayoutVars>
      </dgm:prSet>
      <dgm:spPr/>
    </dgm:pt>
    <dgm:pt modelId="{57382E12-9F57-4543-A6B6-DC13DE21A025}" type="pres">
      <dgm:prSet presAssocID="{88D81C87-F2AB-4C65-BA60-9A11874BE493}" presName="sibTrans" presStyleLbl="sibTrans2D1" presStyleIdx="1" presStyleCnt="2"/>
      <dgm:spPr/>
    </dgm:pt>
    <dgm:pt modelId="{66B8AE64-49C3-4574-A3E7-D67D98BB31BC}" type="pres">
      <dgm:prSet presAssocID="{88D81C87-F2AB-4C65-BA60-9A11874BE493}" presName="connectorText" presStyleLbl="sibTrans2D1" presStyleIdx="1" presStyleCnt="2"/>
      <dgm:spPr/>
    </dgm:pt>
    <dgm:pt modelId="{82818716-70A7-4511-8948-3594213508A1}" type="pres">
      <dgm:prSet presAssocID="{CC7B27CA-E2C5-4308-B7EE-5D1274F130E4}" presName="node" presStyleLbl="node1" presStyleIdx="2" presStyleCnt="3">
        <dgm:presLayoutVars>
          <dgm:bulletEnabled val="1"/>
        </dgm:presLayoutVars>
      </dgm:prSet>
      <dgm:spPr/>
    </dgm:pt>
  </dgm:ptLst>
  <dgm:cxnLst>
    <dgm:cxn modelId="{1D27970A-092A-4F21-99FF-51B085C35987}" srcId="{B85581F6-2173-4901-BEA4-25CF19B901A7}" destId="{CC7B27CA-E2C5-4308-B7EE-5D1274F130E4}" srcOrd="2" destOrd="0" parTransId="{85F931FD-A2D7-40B4-9668-DBB43B7DAA42}" sibTransId="{BD4BC8E3-DA02-46A5-8492-BAA4AE4D80E9}"/>
    <dgm:cxn modelId="{9C3C885C-3E0F-4B4D-BDDB-28D8B9ED4963}" type="presOf" srcId="{88D81C87-F2AB-4C65-BA60-9A11874BE493}" destId="{57382E12-9F57-4543-A6B6-DC13DE21A025}" srcOrd="0" destOrd="0" presId="urn:microsoft.com/office/officeart/2005/8/layout/process5"/>
    <dgm:cxn modelId="{498AF275-201A-419B-9CB9-E463EA4A37D5}" type="presOf" srcId="{B85581F6-2173-4901-BEA4-25CF19B901A7}" destId="{9B64295D-9DDC-43AB-B877-F4049548D677}" srcOrd="0" destOrd="0" presId="urn:microsoft.com/office/officeart/2005/8/layout/process5"/>
    <dgm:cxn modelId="{E416C87C-3771-44A5-B706-D5995D2CFEBC}" srcId="{B85581F6-2173-4901-BEA4-25CF19B901A7}" destId="{E96DE454-2E49-4DD8-A7C3-27AF7ECB610D}" srcOrd="0" destOrd="0" parTransId="{F2438342-3A39-4A34-9127-EF3793686678}" sibTransId="{8C88EE9B-BD34-4EA8-B9F2-D47090543673}"/>
    <dgm:cxn modelId="{2831DF93-657F-45E1-969F-E96600369E10}" type="presOf" srcId="{88D81C87-F2AB-4C65-BA60-9A11874BE493}" destId="{66B8AE64-49C3-4574-A3E7-D67D98BB31BC}" srcOrd="1" destOrd="0" presId="urn:microsoft.com/office/officeart/2005/8/layout/process5"/>
    <dgm:cxn modelId="{ABD2CC9A-1B2F-419A-B168-2381D3230E5A}" srcId="{B85581F6-2173-4901-BEA4-25CF19B901A7}" destId="{F5BD1D2A-D04F-411B-B5AF-64E203D7E0B3}" srcOrd="1" destOrd="0" parTransId="{8BF2BA0D-45D0-4CBB-B4A0-5E95E394B0EF}" sibTransId="{88D81C87-F2AB-4C65-BA60-9A11874BE493}"/>
    <dgm:cxn modelId="{218DF0A2-3CDB-4CCD-AE0D-7E8AE6D3CA2D}" type="presOf" srcId="{F5BD1D2A-D04F-411B-B5AF-64E203D7E0B3}" destId="{F6164173-376B-49C8-A619-985B48475971}" srcOrd="0" destOrd="0" presId="urn:microsoft.com/office/officeart/2005/8/layout/process5"/>
    <dgm:cxn modelId="{080B3AC8-7A2F-4A72-A51B-3F198EDA7BAA}" type="presOf" srcId="{CC7B27CA-E2C5-4308-B7EE-5D1274F130E4}" destId="{82818716-70A7-4511-8948-3594213508A1}" srcOrd="0" destOrd="0" presId="urn:microsoft.com/office/officeart/2005/8/layout/process5"/>
    <dgm:cxn modelId="{CFF738ED-F833-4095-8A46-EE1154578346}" type="presOf" srcId="{E96DE454-2E49-4DD8-A7C3-27AF7ECB610D}" destId="{7BE694ED-9C40-47DB-B631-A4B395987E90}" srcOrd="0" destOrd="0" presId="urn:microsoft.com/office/officeart/2005/8/layout/process5"/>
    <dgm:cxn modelId="{E3FF89F9-C57D-4124-8F0E-D870DB2B532E}" type="presOf" srcId="{8C88EE9B-BD34-4EA8-B9F2-D47090543673}" destId="{0E2F5D76-CFF6-43C8-88CC-8E7D2974F7E9}" srcOrd="0" destOrd="0" presId="urn:microsoft.com/office/officeart/2005/8/layout/process5"/>
    <dgm:cxn modelId="{B11022FC-7A21-46D9-AF88-FBD61FB7469A}" type="presOf" srcId="{8C88EE9B-BD34-4EA8-B9F2-D47090543673}" destId="{AB5A7671-2224-477D-B5B7-45E65DD52079}" srcOrd="1" destOrd="0" presId="urn:microsoft.com/office/officeart/2005/8/layout/process5"/>
    <dgm:cxn modelId="{8AA13BBD-C33E-491E-9C2D-0724487776E1}" type="presParOf" srcId="{9B64295D-9DDC-43AB-B877-F4049548D677}" destId="{7BE694ED-9C40-47DB-B631-A4B395987E90}" srcOrd="0" destOrd="0" presId="urn:microsoft.com/office/officeart/2005/8/layout/process5"/>
    <dgm:cxn modelId="{D1A632A1-8ECF-41B9-AB32-DDBB3DB06658}" type="presParOf" srcId="{9B64295D-9DDC-43AB-B877-F4049548D677}" destId="{0E2F5D76-CFF6-43C8-88CC-8E7D2974F7E9}" srcOrd="1" destOrd="0" presId="urn:microsoft.com/office/officeart/2005/8/layout/process5"/>
    <dgm:cxn modelId="{2B3DAED6-244E-49AD-8928-276F04E18E0C}" type="presParOf" srcId="{0E2F5D76-CFF6-43C8-88CC-8E7D2974F7E9}" destId="{AB5A7671-2224-477D-B5B7-45E65DD52079}" srcOrd="0" destOrd="0" presId="urn:microsoft.com/office/officeart/2005/8/layout/process5"/>
    <dgm:cxn modelId="{2989C2D0-8904-47E2-AF7B-173CB75C7BD6}" type="presParOf" srcId="{9B64295D-9DDC-43AB-B877-F4049548D677}" destId="{F6164173-376B-49C8-A619-985B48475971}" srcOrd="2" destOrd="0" presId="urn:microsoft.com/office/officeart/2005/8/layout/process5"/>
    <dgm:cxn modelId="{7A3E04EF-CC4D-4935-A8B1-AD63275FF4E7}" type="presParOf" srcId="{9B64295D-9DDC-43AB-B877-F4049548D677}" destId="{57382E12-9F57-4543-A6B6-DC13DE21A025}" srcOrd="3" destOrd="0" presId="urn:microsoft.com/office/officeart/2005/8/layout/process5"/>
    <dgm:cxn modelId="{7BDAAAC3-A4BA-42CF-B640-D7058E896DD8}" type="presParOf" srcId="{57382E12-9F57-4543-A6B6-DC13DE21A025}" destId="{66B8AE64-49C3-4574-A3E7-D67D98BB31BC}" srcOrd="0" destOrd="0" presId="urn:microsoft.com/office/officeart/2005/8/layout/process5"/>
    <dgm:cxn modelId="{5FBC3D06-0428-4580-AFC0-0C61CA2CCE27}" type="presParOf" srcId="{9B64295D-9DDC-43AB-B877-F4049548D677}" destId="{82818716-70A7-4511-8948-3594213508A1}" srcOrd="4" destOrd="0" presId="urn:microsoft.com/office/officeart/2005/8/layout/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59E9F9-951F-49B8-9FF3-9A5F087AF513}">
      <dsp:nvSpPr>
        <dsp:cNvPr id="0" name=""/>
        <dsp:cNvSpPr/>
      </dsp:nvSpPr>
      <dsp:spPr>
        <a:xfrm>
          <a:off x="-5028823" y="-770461"/>
          <a:ext cx="5988956" cy="5988956"/>
        </a:xfrm>
        <a:prstGeom prst="blockArc">
          <a:avLst>
            <a:gd name="adj1" fmla="val 18900000"/>
            <a:gd name="adj2" fmla="val 2700000"/>
            <a:gd name="adj3" fmla="val 361"/>
          </a:avLst>
        </a:pr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B378423-CB5F-41FE-BA80-99356E27AF8F}">
      <dsp:nvSpPr>
        <dsp:cNvPr id="0" name=""/>
        <dsp:cNvSpPr/>
      </dsp:nvSpPr>
      <dsp:spPr>
        <a:xfrm>
          <a:off x="502758" y="341964"/>
          <a:ext cx="7434273" cy="684285"/>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3152" tIns="50800" rIns="50800" bIns="50800" numCol="1" spcCol="1270" anchor="ctr" anchorCtr="0">
          <a:noAutofit/>
        </a:bodyPr>
        <a:lstStyle/>
        <a:p>
          <a:pPr marL="0" lvl="0" indent="0" algn="l" defTabSz="889000">
            <a:lnSpc>
              <a:spcPct val="90000"/>
            </a:lnSpc>
            <a:spcBef>
              <a:spcPct val="0"/>
            </a:spcBef>
            <a:spcAft>
              <a:spcPct val="35000"/>
            </a:spcAft>
            <a:buNone/>
          </a:pPr>
          <a:r>
            <a:rPr lang="es-MX" sz="2000" b="1" kern="1200" dirty="0"/>
            <a:t>Pagos de nómina por servicios personales.</a:t>
          </a:r>
          <a:endParaRPr lang="es-MX" sz="2000" kern="1200" dirty="0"/>
        </a:p>
      </dsp:txBody>
      <dsp:txXfrm>
        <a:off x="502758" y="341964"/>
        <a:ext cx="7434273" cy="684285"/>
      </dsp:txXfrm>
    </dsp:sp>
    <dsp:sp modelId="{41948302-83EA-45BB-955A-9ADAD67AFE44}">
      <dsp:nvSpPr>
        <dsp:cNvPr id="0" name=""/>
        <dsp:cNvSpPr/>
      </dsp:nvSpPr>
      <dsp:spPr>
        <a:xfrm>
          <a:off x="75080" y="256429"/>
          <a:ext cx="855356" cy="855356"/>
        </a:xfrm>
        <a:prstGeom prst="ellipse">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5B2ABB-B10A-4886-821B-BCA1A497FBC1}">
      <dsp:nvSpPr>
        <dsp:cNvPr id="0" name=""/>
        <dsp:cNvSpPr/>
      </dsp:nvSpPr>
      <dsp:spPr>
        <a:xfrm>
          <a:off x="895075" y="1368570"/>
          <a:ext cx="7041956" cy="684285"/>
        </a:xfrm>
        <a:prstGeom prst="rect">
          <a:avLst/>
        </a:prstGeom>
        <a:solidFill>
          <a:schemeClr val="accent2">
            <a:hueOff val="-2679666"/>
            <a:satOff val="1660"/>
            <a:lumOff val="-719"/>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3152" tIns="50800" rIns="50800" bIns="50800" numCol="1" spcCol="1270" anchor="ctr" anchorCtr="0">
          <a:noAutofit/>
        </a:bodyPr>
        <a:lstStyle/>
        <a:p>
          <a:pPr marL="0" lvl="0" indent="0" algn="l" defTabSz="889000">
            <a:lnSpc>
              <a:spcPct val="90000"/>
            </a:lnSpc>
            <a:spcBef>
              <a:spcPct val="0"/>
            </a:spcBef>
            <a:spcAft>
              <a:spcPct val="35000"/>
            </a:spcAft>
            <a:buNone/>
          </a:pPr>
          <a:r>
            <a:rPr lang="es-MX" sz="2000" b="1" kern="1200" dirty="0"/>
            <a:t>Pagos por materiales y servicios generales en los que la evidencia debe ser un CFDI</a:t>
          </a:r>
        </a:p>
      </dsp:txBody>
      <dsp:txXfrm>
        <a:off x="895075" y="1368570"/>
        <a:ext cx="7041956" cy="684285"/>
      </dsp:txXfrm>
    </dsp:sp>
    <dsp:sp modelId="{C04E027C-A748-41A4-B0E2-A9568307BC88}">
      <dsp:nvSpPr>
        <dsp:cNvPr id="0" name=""/>
        <dsp:cNvSpPr/>
      </dsp:nvSpPr>
      <dsp:spPr>
        <a:xfrm>
          <a:off x="467396" y="1283035"/>
          <a:ext cx="855356" cy="855356"/>
        </a:xfrm>
        <a:prstGeom prst="ellipse">
          <a:avLst/>
        </a:prstGeom>
        <a:solidFill>
          <a:schemeClr val="lt1">
            <a:hueOff val="0"/>
            <a:satOff val="0"/>
            <a:lumOff val="0"/>
            <a:alphaOff val="0"/>
          </a:schemeClr>
        </a:solidFill>
        <a:ln w="25400" cap="flat" cmpd="sng" algn="ctr">
          <a:solidFill>
            <a:schemeClr val="accent2">
              <a:hueOff val="-2679666"/>
              <a:satOff val="1660"/>
              <a:lumOff val="-719"/>
              <a:alphaOff val="0"/>
            </a:schemeClr>
          </a:solidFill>
          <a:prstDash val="solid"/>
        </a:ln>
        <a:effectLst/>
      </dsp:spPr>
      <dsp:style>
        <a:lnRef idx="2">
          <a:scrgbClr r="0" g="0" b="0"/>
        </a:lnRef>
        <a:fillRef idx="1">
          <a:scrgbClr r="0" g="0" b="0"/>
        </a:fillRef>
        <a:effectRef idx="0">
          <a:scrgbClr r="0" g="0" b="0"/>
        </a:effectRef>
        <a:fontRef idx="minor"/>
      </dsp:style>
    </dsp:sp>
    <dsp:sp modelId="{15530D62-872C-4315-9061-69FCF22C48C1}">
      <dsp:nvSpPr>
        <dsp:cNvPr id="0" name=""/>
        <dsp:cNvSpPr/>
      </dsp:nvSpPr>
      <dsp:spPr>
        <a:xfrm>
          <a:off x="895075" y="2395176"/>
          <a:ext cx="7041956" cy="684285"/>
        </a:xfrm>
        <a:prstGeom prst="rect">
          <a:avLst/>
        </a:prstGeom>
        <a:solidFill>
          <a:schemeClr val="accent2">
            <a:hueOff val="-5359331"/>
            <a:satOff val="3321"/>
            <a:lumOff val="-143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3152" tIns="50800" rIns="50800" bIns="50800" numCol="1" spcCol="1270" anchor="ctr" anchorCtr="0">
          <a:noAutofit/>
        </a:bodyPr>
        <a:lstStyle/>
        <a:p>
          <a:pPr marL="0" lvl="0" indent="0" algn="l" defTabSz="889000">
            <a:lnSpc>
              <a:spcPct val="90000"/>
            </a:lnSpc>
            <a:spcBef>
              <a:spcPct val="0"/>
            </a:spcBef>
            <a:spcAft>
              <a:spcPct val="35000"/>
            </a:spcAft>
            <a:buNone/>
          </a:pPr>
          <a:r>
            <a:rPr lang="es-MX" sz="2000" b="1" kern="1200" dirty="0"/>
            <a:t>Pago de viáticos y gastos de camino</a:t>
          </a:r>
        </a:p>
      </dsp:txBody>
      <dsp:txXfrm>
        <a:off x="895075" y="2395176"/>
        <a:ext cx="7041956" cy="684285"/>
      </dsp:txXfrm>
    </dsp:sp>
    <dsp:sp modelId="{5220C678-7BCE-4BD7-922B-2D02DB367740}">
      <dsp:nvSpPr>
        <dsp:cNvPr id="0" name=""/>
        <dsp:cNvSpPr/>
      </dsp:nvSpPr>
      <dsp:spPr>
        <a:xfrm>
          <a:off x="467396" y="2309641"/>
          <a:ext cx="855356" cy="855356"/>
        </a:xfrm>
        <a:prstGeom prst="ellipse">
          <a:avLst/>
        </a:prstGeom>
        <a:solidFill>
          <a:schemeClr val="lt1">
            <a:hueOff val="0"/>
            <a:satOff val="0"/>
            <a:lumOff val="0"/>
            <a:alphaOff val="0"/>
          </a:schemeClr>
        </a:solidFill>
        <a:ln w="25400" cap="flat" cmpd="sng" algn="ctr">
          <a:solidFill>
            <a:schemeClr val="accent2">
              <a:hueOff val="-5359331"/>
              <a:satOff val="3321"/>
              <a:lumOff val="-1438"/>
              <a:alphaOff val="0"/>
            </a:schemeClr>
          </a:solidFill>
          <a:prstDash val="solid"/>
        </a:ln>
        <a:effectLst/>
      </dsp:spPr>
      <dsp:style>
        <a:lnRef idx="2">
          <a:scrgbClr r="0" g="0" b="0"/>
        </a:lnRef>
        <a:fillRef idx="1">
          <a:scrgbClr r="0" g="0" b="0"/>
        </a:fillRef>
        <a:effectRef idx="0">
          <a:scrgbClr r="0" g="0" b="0"/>
        </a:effectRef>
        <a:fontRef idx="minor"/>
      </dsp:style>
    </dsp:sp>
    <dsp:sp modelId="{01DB4E94-7CB5-49D3-B994-A97459F85C26}">
      <dsp:nvSpPr>
        <dsp:cNvPr id="0" name=""/>
        <dsp:cNvSpPr/>
      </dsp:nvSpPr>
      <dsp:spPr>
        <a:xfrm>
          <a:off x="502758" y="3421782"/>
          <a:ext cx="7434273" cy="684285"/>
        </a:xfrm>
        <a:prstGeom prst="rect">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43152" tIns="50800" rIns="50800" bIns="50800" numCol="1" spcCol="1270" anchor="ctr" anchorCtr="0">
          <a:noAutofit/>
        </a:bodyPr>
        <a:lstStyle/>
        <a:p>
          <a:pPr marL="0" lvl="0" indent="0" algn="l" defTabSz="889000">
            <a:lnSpc>
              <a:spcPct val="90000"/>
            </a:lnSpc>
            <a:spcBef>
              <a:spcPct val="0"/>
            </a:spcBef>
            <a:spcAft>
              <a:spcPct val="35000"/>
            </a:spcAft>
            <a:buNone/>
          </a:pPr>
          <a:r>
            <a:rPr lang="es-MX" sz="2000" b="1" kern="1200"/>
            <a:t>Pago por ayudas y apoyos a personas</a:t>
          </a:r>
          <a:endParaRPr lang="es-MX" sz="2000" b="1" kern="1200" dirty="0"/>
        </a:p>
      </dsp:txBody>
      <dsp:txXfrm>
        <a:off x="502758" y="3421782"/>
        <a:ext cx="7434273" cy="684285"/>
      </dsp:txXfrm>
    </dsp:sp>
    <dsp:sp modelId="{F4AEC963-5864-4961-87B3-2BE60643D59B}">
      <dsp:nvSpPr>
        <dsp:cNvPr id="0" name=""/>
        <dsp:cNvSpPr/>
      </dsp:nvSpPr>
      <dsp:spPr>
        <a:xfrm>
          <a:off x="75080" y="3336247"/>
          <a:ext cx="855356" cy="855356"/>
        </a:xfrm>
        <a:prstGeom prst="ellipse">
          <a:avLst/>
        </a:prstGeom>
        <a:solidFill>
          <a:schemeClr val="lt1">
            <a:hueOff val="0"/>
            <a:satOff val="0"/>
            <a:lumOff val="0"/>
            <a:alphaOff val="0"/>
          </a:schemeClr>
        </a:solidFill>
        <a:ln w="25400" cap="flat" cmpd="sng" algn="ctr">
          <a:solidFill>
            <a:schemeClr val="accent2">
              <a:hueOff val="-8038997"/>
              <a:satOff val="4981"/>
              <a:lumOff val="-2157"/>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E7A526-DD03-4DAA-A7A4-5F551CD39C0A}">
      <dsp:nvSpPr>
        <dsp:cNvPr id="0" name=""/>
        <dsp:cNvSpPr/>
      </dsp:nvSpPr>
      <dsp:spPr>
        <a:xfrm>
          <a:off x="5429" y="372631"/>
          <a:ext cx="3702770" cy="3702770"/>
        </a:xfrm>
        <a:prstGeom prst="ellips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r>
            <a:rPr lang="es-MX" sz="1700" kern="1200"/>
            <a:t>Recabar los documentos comprobatorios y justificativos del gasto, proporcionando copia certificada a este Órgano Superior de Fiscalización.</a:t>
          </a:r>
          <a:endParaRPr lang="es-MX" sz="1700" kern="1200" dirty="0"/>
        </a:p>
      </dsp:txBody>
      <dsp:txXfrm>
        <a:off x="547687" y="914889"/>
        <a:ext cx="2618254" cy="2618254"/>
      </dsp:txXfrm>
    </dsp:sp>
    <dsp:sp modelId="{659DFB69-C086-452E-BBBF-FA9C34D71045}">
      <dsp:nvSpPr>
        <dsp:cNvPr id="0" name=""/>
        <dsp:cNvSpPr/>
      </dsp:nvSpPr>
      <dsp:spPr>
        <a:xfrm>
          <a:off x="3708199" y="372631"/>
          <a:ext cx="3702770" cy="3702770"/>
        </a:xfrm>
        <a:prstGeom prst="ellipse">
          <a:avLst/>
        </a:prstGeom>
        <a:solidFill>
          <a:schemeClr val="accent2">
            <a:hueOff val="-4019498"/>
            <a:satOff val="2490"/>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Font typeface="+mj-lt"/>
            <a:buNone/>
          </a:pPr>
          <a:r>
            <a:rPr lang="es-MX" sz="1700" kern="1200" dirty="0"/>
            <a:t>Indicar por que el servidor público responsable de conservar los documentos comprobatorios y justificativos del gasto incumplió con la normatividad establecida en cuanto a la custodia de las evidencias de los gastos por las operaciones realizadas.</a:t>
          </a:r>
        </a:p>
      </dsp:txBody>
      <dsp:txXfrm>
        <a:off x="4250457" y="914889"/>
        <a:ext cx="2618254" cy="2618254"/>
      </dsp:txXfrm>
    </dsp:sp>
    <dsp:sp modelId="{56E6E480-1483-460A-8905-C421CC792A1A}">
      <dsp:nvSpPr>
        <dsp:cNvPr id="0" name=""/>
        <dsp:cNvSpPr/>
      </dsp:nvSpPr>
      <dsp:spPr>
        <a:xfrm>
          <a:off x="7410969" y="372631"/>
          <a:ext cx="3702770" cy="3702770"/>
        </a:xfrm>
        <a:prstGeom prst="ellipse">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Font typeface="+mj-lt"/>
            <a:buNone/>
          </a:pPr>
          <a:r>
            <a:rPr lang="es-MX" sz="1700" kern="1200" dirty="0"/>
            <a:t>Establecer y acreditar las medidas de control interno adoptadas para que se cumpla cabal y oportunamente con la normatividad aplicable, haciéndolas del conocimiento del Órgano Interno de Control para su vigilancia.</a:t>
          </a:r>
        </a:p>
      </dsp:txBody>
      <dsp:txXfrm>
        <a:off x="7953227" y="914889"/>
        <a:ext cx="2618254" cy="26182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520833-0DC7-4CC9-939A-B40B1BB6238D}">
      <dsp:nvSpPr>
        <dsp:cNvPr id="0" name=""/>
        <dsp:cNvSpPr/>
      </dsp:nvSpPr>
      <dsp:spPr>
        <a:xfrm>
          <a:off x="10010" y="743790"/>
          <a:ext cx="2992106" cy="1795264"/>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t>Identificar las pólizas y operaciones que no cuenten con la documentación comprobatoria correspondiente.</a:t>
          </a:r>
        </a:p>
      </dsp:txBody>
      <dsp:txXfrm>
        <a:off x="62591" y="796371"/>
        <a:ext cx="2886944" cy="1690102"/>
      </dsp:txXfrm>
    </dsp:sp>
    <dsp:sp modelId="{E2881559-0A26-4B15-B773-676BE4EBC172}">
      <dsp:nvSpPr>
        <dsp:cNvPr id="0" name=""/>
        <dsp:cNvSpPr/>
      </dsp:nvSpPr>
      <dsp:spPr>
        <a:xfrm>
          <a:off x="3265422" y="1270401"/>
          <a:ext cx="634326" cy="742042"/>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MX" sz="1600" b="1" kern="1200"/>
        </a:p>
      </dsp:txBody>
      <dsp:txXfrm>
        <a:off x="3265422" y="1418809"/>
        <a:ext cx="444028" cy="445226"/>
      </dsp:txXfrm>
    </dsp:sp>
    <dsp:sp modelId="{6A571B45-FE3D-4E76-BC72-744BA6051575}">
      <dsp:nvSpPr>
        <dsp:cNvPr id="0" name=""/>
        <dsp:cNvSpPr/>
      </dsp:nvSpPr>
      <dsp:spPr>
        <a:xfrm>
          <a:off x="4198960" y="743790"/>
          <a:ext cx="2992106" cy="1795264"/>
        </a:xfrm>
        <a:prstGeom prst="roundRect">
          <a:avLst>
            <a:gd name="adj" fmla="val 10000"/>
          </a:avLst>
        </a:prstGeom>
        <a:solidFill>
          <a:schemeClr val="accent2">
            <a:hueOff val="-4019498"/>
            <a:satOff val="2490"/>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dirty="0"/>
            <a:t>Determinar el tipo de operación que originó el registro contable que no cuenta con evidencia documental.</a:t>
          </a:r>
        </a:p>
      </dsp:txBody>
      <dsp:txXfrm>
        <a:off x="4251541" y="796371"/>
        <a:ext cx="2886944" cy="1690102"/>
      </dsp:txXfrm>
    </dsp:sp>
    <dsp:sp modelId="{81825376-219C-48CF-83C1-5CE52195DB83}">
      <dsp:nvSpPr>
        <dsp:cNvPr id="0" name=""/>
        <dsp:cNvSpPr/>
      </dsp:nvSpPr>
      <dsp:spPr>
        <a:xfrm>
          <a:off x="7454372" y="1270401"/>
          <a:ext cx="634326" cy="742042"/>
        </a:xfrm>
        <a:prstGeom prst="rightArrow">
          <a:avLst>
            <a:gd name="adj1" fmla="val 60000"/>
            <a:gd name="adj2" fmla="val 50000"/>
          </a:avLst>
        </a:prstGeom>
        <a:solidFill>
          <a:schemeClr val="accent2">
            <a:hueOff val="-8038997"/>
            <a:satOff val="4981"/>
            <a:lumOff val="-21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s-MX" sz="1600" b="1" kern="1200"/>
        </a:p>
      </dsp:txBody>
      <dsp:txXfrm>
        <a:off x="7454372" y="1418809"/>
        <a:ext cx="444028" cy="445226"/>
      </dsp:txXfrm>
    </dsp:sp>
    <dsp:sp modelId="{BA05D9A2-77AD-4892-90EC-B57A48D4BAF6}">
      <dsp:nvSpPr>
        <dsp:cNvPr id="0" name=""/>
        <dsp:cNvSpPr/>
      </dsp:nvSpPr>
      <dsp:spPr>
        <a:xfrm>
          <a:off x="8387909" y="743790"/>
          <a:ext cx="2992106" cy="1795264"/>
        </a:xfrm>
        <a:prstGeom prst="roundRect">
          <a:avLst>
            <a:gd name="adj" fmla="val 10000"/>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s-MX" sz="1600" b="1" kern="1200"/>
            <a:t>Identificar la persona responsable tanto de obtener como de resguardar la evidencia documental faltante</a:t>
          </a:r>
        </a:p>
      </dsp:txBody>
      <dsp:txXfrm>
        <a:off x="8440490" y="796371"/>
        <a:ext cx="2886944" cy="16901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17470-FAA5-4DFF-9B6E-41C707795BAD}">
      <dsp:nvSpPr>
        <dsp:cNvPr id="0" name=""/>
        <dsp:cNvSpPr/>
      </dsp:nvSpPr>
      <dsp:spPr>
        <a:xfrm>
          <a:off x="992" y="391606"/>
          <a:ext cx="3990043" cy="1045579"/>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ctr" defTabSz="711200">
            <a:lnSpc>
              <a:spcPct val="90000"/>
            </a:lnSpc>
            <a:spcBef>
              <a:spcPct val="0"/>
            </a:spcBef>
            <a:spcAft>
              <a:spcPct val="35000"/>
            </a:spcAft>
            <a:buNone/>
          </a:pPr>
          <a:r>
            <a:rPr lang="es-MX" sz="1600" b="1" kern="1200" dirty="0"/>
            <a:t>Pagos de nómina por servicios personales.</a:t>
          </a:r>
        </a:p>
      </dsp:txBody>
      <dsp:txXfrm>
        <a:off x="992" y="391606"/>
        <a:ext cx="3990043" cy="697053"/>
      </dsp:txXfrm>
    </dsp:sp>
    <dsp:sp modelId="{500470ED-11D3-45D2-9494-E126D1C2F7CC}">
      <dsp:nvSpPr>
        <dsp:cNvPr id="0" name=""/>
        <dsp:cNvSpPr/>
      </dsp:nvSpPr>
      <dsp:spPr>
        <a:xfrm>
          <a:off x="390777" y="1194591"/>
          <a:ext cx="3990043" cy="3879353"/>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s-MX" sz="1600" kern="1200" dirty="0"/>
            <a:t>Realizar las gestiones correspondientes con el departamento responsable para obtener la nómina firmada por el personal que recibió el pago</a:t>
          </a:r>
        </a:p>
        <a:p>
          <a:pPr marL="171450" lvl="1" indent="-171450" algn="l" defTabSz="711200">
            <a:lnSpc>
              <a:spcPct val="90000"/>
            </a:lnSpc>
            <a:spcBef>
              <a:spcPct val="0"/>
            </a:spcBef>
            <a:spcAft>
              <a:spcPct val="15000"/>
            </a:spcAft>
            <a:buChar char="•"/>
          </a:pPr>
          <a:r>
            <a:rPr lang="es-MX" sz="1600" kern="1200" dirty="0"/>
            <a:t>En caso de ser depósito electrónico directo a su cuenta, obtener el comprobante correspondiente.</a:t>
          </a:r>
        </a:p>
        <a:p>
          <a:pPr marL="171450" lvl="1" indent="-171450" algn="l" defTabSz="711200">
            <a:lnSpc>
              <a:spcPct val="90000"/>
            </a:lnSpc>
            <a:spcBef>
              <a:spcPct val="0"/>
            </a:spcBef>
            <a:spcAft>
              <a:spcPct val="15000"/>
            </a:spcAft>
            <a:buChar char="•"/>
          </a:pPr>
          <a:r>
            <a:rPr lang="es-MX" sz="1600" kern="1200" dirty="0"/>
            <a:t>Agregar Originales de la documentación a las pólizas y copia certificada al expediente de solventación para ISAF</a:t>
          </a:r>
        </a:p>
      </dsp:txBody>
      <dsp:txXfrm>
        <a:off x="504399" y="1308213"/>
        <a:ext cx="3762799" cy="3652109"/>
      </dsp:txXfrm>
    </dsp:sp>
    <dsp:sp modelId="{941621FB-EF68-409F-83A9-96773617D205}">
      <dsp:nvSpPr>
        <dsp:cNvPr id="0" name=""/>
        <dsp:cNvSpPr/>
      </dsp:nvSpPr>
      <dsp:spPr>
        <a:xfrm rot="21599999">
          <a:off x="4307774" y="247214"/>
          <a:ext cx="897457" cy="99340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s-MX" sz="1300" kern="1200"/>
        </a:p>
      </dsp:txBody>
      <dsp:txXfrm>
        <a:off x="4307774" y="445895"/>
        <a:ext cx="628220" cy="596043"/>
      </dsp:txXfrm>
    </dsp:sp>
    <dsp:sp modelId="{5BDCD83D-B167-4AA3-A931-39B5B3A2FA0A}">
      <dsp:nvSpPr>
        <dsp:cNvPr id="0" name=""/>
        <dsp:cNvSpPr/>
      </dsp:nvSpPr>
      <dsp:spPr>
        <a:xfrm>
          <a:off x="5684353" y="391605"/>
          <a:ext cx="3990043" cy="1045579"/>
        </a:xfrm>
        <a:prstGeom prst="roundRect">
          <a:avLst>
            <a:gd name="adj" fmla="val 10000"/>
          </a:avLst>
        </a:prstGeom>
        <a:solidFill>
          <a:srgbClr val="812147">
            <a:hueOff val="-2679666"/>
            <a:satOff val="1660"/>
            <a:lumOff val="-719"/>
            <a:alphaOff val="0"/>
          </a:srgbClr>
        </a:solidFill>
        <a:ln w="25400" cap="flat" cmpd="sng" algn="ctr">
          <a:solidFill>
            <a:prstClr val="white">
              <a:hueOff val="0"/>
              <a:satOff val="0"/>
              <a:lumOff val="0"/>
              <a:alphaOff val="0"/>
            </a:prst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600" b="1" kern="1200" dirty="0">
              <a:solidFill>
                <a:prstClr val="white"/>
              </a:solidFill>
              <a:latin typeface="Source Sans Pro"/>
              <a:ea typeface="+mn-ea"/>
              <a:cs typeface="+mn-cs"/>
            </a:rPr>
            <a:t>Pagos por materiales y servicios generales en los que la evidencia debe ser un CFDI</a:t>
          </a:r>
        </a:p>
      </dsp:txBody>
      <dsp:txXfrm>
        <a:off x="5684353" y="391605"/>
        <a:ext cx="3990043" cy="697053"/>
      </dsp:txXfrm>
    </dsp:sp>
    <dsp:sp modelId="{CA064A31-1509-4BE7-9733-D533DDF26CF3}">
      <dsp:nvSpPr>
        <dsp:cNvPr id="0" name=""/>
        <dsp:cNvSpPr/>
      </dsp:nvSpPr>
      <dsp:spPr>
        <a:xfrm>
          <a:off x="6120941" y="1058094"/>
          <a:ext cx="4289855" cy="3974757"/>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s-MX" sz="1600" kern="1200" dirty="0"/>
            <a:t>Verificar el proveedor al que corresponde la operación sin soporte documental.</a:t>
          </a:r>
        </a:p>
        <a:p>
          <a:pPr marL="171450" lvl="1" indent="-171450" algn="l" defTabSz="711200">
            <a:lnSpc>
              <a:spcPct val="90000"/>
            </a:lnSpc>
            <a:spcBef>
              <a:spcPct val="0"/>
            </a:spcBef>
            <a:spcAft>
              <a:spcPct val="15000"/>
            </a:spcAft>
            <a:buChar char="•"/>
          </a:pPr>
          <a:r>
            <a:rPr lang="es-MX" sz="1600" kern="1200" dirty="0"/>
            <a:t>Solicitar en su caso el CFDI correspondiente a la operación observada.</a:t>
          </a:r>
        </a:p>
        <a:p>
          <a:pPr marL="171450" lvl="1" indent="-171450" algn="l" defTabSz="711200">
            <a:lnSpc>
              <a:spcPct val="90000"/>
            </a:lnSpc>
            <a:spcBef>
              <a:spcPct val="0"/>
            </a:spcBef>
            <a:spcAft>
              <a:spcPct val="15000"/>
            </a:spcAft>
            <a:buChar char="•"/>
          </a:pPr>
          <a:r>
            <a:rPr lang="es-MX" sz="1600" kern="1200" dirty="0"/>
            <a:t>Verificar que el CFDI no corresponda a alguna otra operación realizada por el ente público</a:t>
          </a:r>
        </a:p>
        <a:p>
          <a:pPr marL="171450" lvl="1" indent="-171450" algn="l" defTabSz="711200">
            <a:lnSpc>
              <a:spcPct val="90000"/>
            </a:lnSpc>
            <a:spcBef>
              <a:spcPct val="0"/>
            </a:spcBef>
            <a:spcAft>
              <a:spcPct val="15000"/>
            </a:spcAft>
            <a:buChar char="•"/>
          </a:pPr>
          <a:r>
            <a:rPr lang="es-MX" sz="1600" kern="1200" dirty="0"/>
            <a:t>Anexar impresión de los documentos digitales a la póliza, agregarlos al archivo digital en el que se custodien los CFDI del ejercicio.</a:t>
          </a:r>
        </a:p>
        <a:p>
          <a:pPr marL="171450" lvl="1" indent="-171450" algn="l" defTabSz="711200">
            <a:lnSpc>
              <a:spcPct val="90000"/>
            </a:lnSpc>
            <a:spcBef>
              <a:spcPct val="0"/>
            </a:spcBef>
            <a:spcAft>
              <a:spcPct val="15000"/>
            </a:spcAft>
            <a:buChar char="•"/>
          </a:pPr>
          <a:r>
            <a:rPr lang="es-MX" sz="1600" kern="1200" dirty="0"/>
            <a:t>Incluir copia certificada de los documentos y copia del archivo digital en expediente de solventación para ISAF</a:t>
          </a:r>
        </a:p>
      </dsp:txBody>
      <dsp:txXfrm>
        <a:off x="6237358" y="1174511"/>
        <a:ext cx="4057021" cy="374192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17470-FAA5-4DFF-9B6E-41C707795BAD}">
      <dsp:nvSpPr>
        <dsp:cNvPr id="0" name=""/>
        <dsp:cNvSpPr/>
      </dsp:nvSpPr>
      <dsp:spPr>
        <a:xfrm>
          <a:off x="4499" y="226441"/>
          <a:ext cx="3862710" cy="691200"/>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60960" numCol="1" spcCol="1270" anchor="t" anchorCtr="0">
          <a:noAutofit/>
        </a:bodyPr>
        <a:lstStyle/>
        <a:p>
          <a:pPr marL="0" lvl="0" indent="0" algn="ctr" defTabSz="711200">
            <a:lnSpc>
              <a:spcPct val="90000"/>
            </a:lnSpc>
            <a:spcBef>
              <a:spcPct val="0"/>
            </a:spcBef>
            <a:spcAft>
              <a:spcPct val="35000"/>
            </a:spcAft>
            <a:buNone/>
          </a:pPr>
          <a:r>
            <a:rPr lang="es-MX" sz="1600" b="1" kern="1200" dirty="0"/>
            <a:t>Pago de viáticos y gastos de camino</a:t>
          </a:r>
        </a:p>
      </dsp:txBody>
      <dsp:txXfrm>
        <a:off x="4499" y="226441"/>
        <a:ext cx="3862710" cy="460800"/>
      </dsp:txXfrm>
    </dsp:sp>
    <dsp:sp modelId="{500470ED-11D3-45D2-9494-E126D1C2F7CC}">
      <dsp:nvSpPr>
        <dsp:cNvPr id="0" name=""/>
        <dsp:cNvSpPr/>
      </dsp:nvSpPr>
      <dsp:spPr>
        <a:xfrm>
          <a:off x="525846" y="631282"/>
          <a:ext cx="3862710" cy="3801600"/>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s-MX" sz="1600" kern="1200" dirty="0"/>
            <a:t>Solicitar al área correspondiente el oficio de comisión y el informe de actividades de la persona a la que se le pagaron los viáticos y/o gastos de camino.</a:t>
          </a:r>
        </a:p>
        <a:p>
          <a:pPr marL="171450" lvl="1" indent="-171450" algn="l" defTabSz="711200">
            <a:lnSpc>
              <a:spcPct val="90000"/>
            </a:lnSpc>
            <a:spcBef>
              <a:spcPct val="0"/>
            </a:spcBef>
            <a:spcAft>
              <a:spcPct val="15000"/>
            </a:spcAft>
            <a:buChar char="•"/>
          </a:pPr>
          <a:r>
            <a:rPr lang="es-MX" sz="1600" kern="1200" dirty="0"/>
            <a:t>En su caso, solicitar los comprobantes de alimentación y hospedaje en términos del artículo 36 de la Ley de Austeridad y Ahorro del Estado de Sonora y sus Municipios.</a:t>
          </a:r>
        </a:p>
        <a:p>
          <a:pPr marL="171450" lvl="1" indent="-171450" algn="l" defTabSz="711200">
            <a:lnSpc>
              <a:spcPct val="90000"/>
            </a:lnSpc>
            <a:spcBef>
              <a:spcPct val="0"/>
            </a:spcBef>
            <a:spcAft>
              <a:spcPct val="15000"/>
            </a:spcAft>
            <a:buChar char="•"/>
          </a:pPr>
          <a:r>
            <a:rPr lang="es-MX" sz="1600" kern="1200" dirty="0"/>
            <a:t>Agregar Originales de la documentación a las pólizas y copia certificada al expediente de solventación para ISAF</a:t>
          </a:r>
        </a:p>
      </dsp:txBody>
      <dsp:txXfrm>
        <a:off x="637191" y="742627"/>
        <a:ext cx="3640020" cy="3578910"/>
      </dsp:txXfrm>
    </dsp:sp>
    <dsp:sp modelId="{941621FB-EF68-409F-83A9-96773617D205}">
      <dsp:nvSpPr>
        <dsp:cNvPr id="0" name=""/>
        <dsp:cNvSpPr/>
      </dsp:nvSpPr>
      <dsp:spPr>
        <a:xfrm rot="21599568">
          <a:off x="4385330" y="-24386"/>
          <a:ext cx="1098415" cy="961703"/>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s-MX" sz="1300" kern="1200"/>
        </a:p>
      </dsp:txBody>
      <dsp:txXfrm>
        <a:off x="4385330" y="167973"/>
        <a:ext cx="809904" cy="577021"/>
      </dsp:txXfrm>
    </dsp:sp>
    <dsp:sp modelId="{5BDCD83D-B167-4AA3-A931-39B5B3A2FA0A}">
      <dsp:nvSpPr>
        <dsp:cNvPr id="0" name=""/>
        <dsp:cNvSpPr/>
      </dsp:nvSpPr>
      <dsp:spPr>
        <a:xfrm>
          <a:off x="5939691" y="225695"/>
          <a:ext cx="3862710" cy="691200"/>
        </a:xfrm>
        <a:prstGeom prst="roundRect">
          <a:avLst>
            <a:gd name="adj" fmla="val 10000"/>
          </a:avLst>
        </a:prstGeom>
        <a:solidFill>
          <a:schemeClr val="accent3">
            <a:hueOff val="-1590261"/>
            <a:satOff val="-12725"/>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600" b="1" kern="1200">
              <a:latin typeface="Source Sans Pro"/>
              <a:ea typeface="+mn-ea"/>
              <a:cs typeface="+mn-cs"/>
            </a:rPr>
            <a:t>Pago por ayudas y apoyos a personas</a:t>
          </a:r>
          <a:endParaRPr lang="es-MX" sz="1600" b="1" kern="1200" dirty="0">
            <a:latin typeface="Source Sans Pro"/>
            <a:ea typeface="+mn-ea"/>
            <a:cs typeface="+mn-cs"/>
          </a:endParaRPr>
        </a:p>
      </dsp:txBody>
      <dsp:txXfrm>
        <a:off x="5939691" y="225695"/>
        <a:ext cx="3862710" cy="460800"/>
      </dsp:txXfrm>
    </dsp:sp>
    <dsp:sp modelId="{CA064A31-1509-4BE7-9733-D533DDF26CF3}">
      <dsp:nvSpPr>
        <dsp:cNvPr id="0" name=""/>
        <dsp:cNvSpPr/>
      </dsp:nvSpPr>
      <dsp:spPr>
        <a:xfrm>
          <a:off x="6464630" y="631282"/>
          <a:ext cx="3862710" cy="3801600"/>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1590261"/>
              <a:satOff val="-12725"/>
              <a:lumOff val="274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Char char="•"/>
          </a:pPr>
          <a:r>
            <a:rPr lang="es-MX" sz="1600" kern="1200" dirty="0"/>
            <a:t>Solicitar al área responsable de otorgar la ayuda o apoyo la documentación soporte de la operación (solicitud de ayuda, recibo firmado por el beneficiario, copia de identificación, comprobante del gasto que acredite el uso que se le dará al apoyo, etc. según sea el caso)</a:t>
          </a:r>
        </a:p>
        <a:p>
          <a:pPr marL="171450" lvl="1" indent="-171450" algn="l" defTabSz="711200">
            <a:lnSpc>
              <a:spcPct val="90000"/>
            </a:lnSpc>
            <a:spcBef>
              <a:spcPct val="0"/>
            </a:spcBef>
            <a:spcAft>
              <a:spcPct val="15000"/>
            </a:spcAft>
            <a:buChar char="•"/>
          </a:pPr>
          <a:r>
            <a:rPr lang="es-MX" sz="1600" kern="1200" dirty="0"/>
            <a:t>Agregar Originales de la documentación a las pólizas y copia certificada al expediente de solventación para ISAF</a:t>
          </a:r>
        </a:p>
      </dsp:txBody>
      <dsp:txXfrm>
        <a:off x="6575975" y="742627"/>
        <a:ext cx="3640020" cy="35789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8B17470-FAA5-4DFF-9B6E-41C707795BAD}">
      <dsp:nvSpPr>
        <dsp:cNvPr id="0" name=""/>
        <dsp:cNvSpPr/>
      </dsp:nvSpPr>
      <dsp:spPr>
        <a:xfrm>
          <a:off x="4499" y="103469"/>
          <a:ext cx="3862710" cy="1782367"/>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ctr" defTabSz="622300">
            <a:lnSpc>
              <a:spcPct val="90000"/>
            </a:lnSpc>
            <a:spcBef>
              <a:spcPct val="0"/>
            </a:spcBef>
            <a:spcAft>
              <a:spcPct val="35000"/>
            </a:spcAft>
            <a:buNone/>
          </a:pPr>
          <a:r>
            <a:rPr lang="es-MX" sz="1400" b="1" kern="1200" dirty="0"/>
            <a:t>En los casos en que por algún hecho fortuito y ajeno a la voluntad de las personas responsables de obtener y/o resguardar la evidencia documental de una operación, esta no fue posible obtenerse o se haya perdido:</a:t>
          </a:r>
        </a:p>
      </dsp:txBody>
      <dsp:txXfrm>
        <a:off x="4499" y="103469"/>
        <a:ext cx="3862710" cy="1188245"/>
      </dsp:txXfrm>
    </dsp:sp>
    <dsp:sp modelId="{500470ED-11D3-45D2-9494-E126D1C2F7CC}">
      <dsp:nvSpPr>
        <dsp:cNvPr id="0" name=""/>
        <dsp:cNvSpPr/>
      </dsp:nvSpPr>
      <dsp:spPr>
        <a:xfrm>
          <a:off x="525846" y="1242842"/>
          <a:ext cx="3862710" cy="3320099"/>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t" anchorCtr="0">
          <a:noAutofit/>
        </a:bodyPr>
        <a:lstStyle/>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Justificar detalladamente los hechos, proporcionando evidencia documental de los mismos.</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Documentar las acciones realizadas como resultado de los hechos que causaron la irregularidad (denuncias, actas circunstanciadas, etc.)</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De ser posible, acreditar por cualquier otro medio la veracidad y existencia de la operación.</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Agregar Originales de la documentación a las pólizas y copia certificada al expediente de solventación para ISAF, para su análisis.</a:t>
          </a:r>
        </a:p>
      </dsp:txBody>
      <dsp:txXfrm>
        <a:off x="623088" y="1340084"/>
        <a:ext cx="3668226" cy="3125615"/>
      </dsp:txXfrm>
    </dsp:sp>
    <dsp:sp modelId="{4641C1A2-A281-4F5D-80C5-82C41008B132}">
      <dsp:nvSpPr>
        <dsp:cNvPr id="0" name=""/>
        <dsp:cNvSpPr/>
      </dsp:nvSpPr>
      <dsp:spPr>
        <a:xfrm>
          <a:off x="4452782" y="216740"/>
          <a:ext cx="1241414" cy="961703"/>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488950">
            <a:lnSpc>
              <a:spcPct val="90000"/>
            </a:lnSpc>
            <a:spcBef>
              <a:spcPct val="0"/>
            </a:spcBef>
            <a:spcAft>
              <a:spcPct val="35000"/>
            </a:spcAft>
            <a:buNone/>
          </a:pPr>
          <a:endParaRPr lang="es-MX" sz="1100" kern="1200"/>
        </a:p>
      </dsp:txBody>
      <dsp:txXfrm>
        <a:off x="4452782" y="409081"/>
        <a:ext cx="952903" cy="577021"/>
      </dsp:txXfrm>
    </dsp:sp>
    <dsp:sp modelId="{7AD3CD79-ACBA-4733-AD25-95C554EC33C9}">
      <dsp:nvSpPr>
        <dsp:cNvPr id="0" name=""/>
        <dsp:cNvSpPr/>
      </dsp:nvSpPr>
      <dsp:spPr>
        <a:xfrm>
          <a:off x="6209501" y="103469"/>
          <a:ext cx="3862710" cy="1782367"/>
        </a:xfrm>
        <a:prstGeom prst="roundRect">
          <a:avLst>
            <a:gd name="adj" fmla="val 10000"/>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53340" numCol="1" spcCol="1270" anchor="t" anchorCtr="0">
          <a:noAutofit/>
        </a:bodyPr>
        <a:lstStyle/>
        <a:p>
          <a:pPr marL="0" lvl="0" indent="0" algn="ctr" defTabSz="622300">
            <a:lnSpc>
              <a:spcPct val="90000"/>
            </a:lnSpc>
            <a:spcBef>
              <a:spcPct val="0"/>
            </a:spcBef>
            <a:spcAft>
              <a:spcPct val="35000"/>
            </a:spcAft>
            <a:buNone/>
          </a:pPr>
          <a:r>
            <a:rPr lang="es-MX" sz="1400" b="1" kern="1200" dirty="0"/>
            <a:t>En los casos donde, por las acciones del servidor público responsable de obtener y/o resguardar la evidencia documental de una operación, no sea posible corregir las irregularidades:</a:t>
          </a:r>
          <a:endParaRPr lang="es-MX" sz="1400" kern="1200" dirty="0"/>
        </a:p>
      </dsp:txBody>
      <dsp:txXfrm>
        <a:off x="6209501" y="103469"/>
        <a:ext cx="3862710" cy="1188245"/>
      </dsp:txXfrm>
    </dsp:sp>
    <dsp:sp modelId="{EBCB3B8A-AD7E-46EE-B4BE-502099972085}">
      <dsp:nvSpPr>
        <dsp:cNvPr id="0" name=""/>
        <dsp:cNvSpPr/>
      </dsp:nvSpPr>
      <dsp:spPr>
        <a:xfrm>
          <a:off x="7000659" y="1291714"/>
          <a:ext cx="3862710" cy="3320099"/>
        </a:xfrm>
        <a:prstGeom prst="roundRect">
          <a:avLst>
            <a:gd name="adj" fmla="val 10000"/>
          </a:avLst>
        </a:prstGeom>
        <a:solidFill>
          <a:schemeClr val="lt1">
            <a:alpha val="90000"/>
            <a:hueOff val="0"/>
            <a:satOff val="0"/>
            <a:lumOff val="0"/>
            <a:alphaOff val="0"/>
          </a:schemeClr>
        </a:solidFill>
        <a:ln w="25400" cap="flat" cmpd="sng" algn="ctr">
          <a:solidFill>
            <a:schemeClr val="accent2">
              <a:hueOff val="-8038997"/>
              <a:satOff val="4981"/>
              <a:lumOff val="-21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99568" rIns="99568" bIns="99568" numCol="1" spcCol="1270" anchor="t" anchorCtr="0">
          <a:noAutofit/>
        </a:bodyPr>
        <a:lstStyle/>
        <a:p>
          <a:pPr marL="114300" lvl="1" indent="-114300" algn="l" defTabSz="622300">
            <a:lnSpc>
              <a:spcPct val="90000"/>
            </a:lnSpc>
            <a:spcBef>
              <a:spcPct val="0"/>
            </a:spcBef>
            <a:spcAft>
              <a:spcPct val="15000"/>
            </a:spcAft>
            <a:buFont typeface="Symbol" panose="05050102010706020507" pitchFamily="18" charset="2"/>
            <a:buChar char=""/>
          </a:pPr>
          <a:r>
            <a:rPr lang="es-MX" sz="1400" kern="1200"/>
            <a:t>De ser posible y procedente, recuperar los recursos que no tienen evidencia documental mediante descuentos realizados vía nómina al servidor público responsable.</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Remitir al Órgano de Control y Evaluación Gubernamental o área homóloga en caso de Paramunicipales, expediente de las evidencias con respecto a las irregularidades detectadas</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dirty="0"/>
            <a:t>En caso de ser procedente, proceder en contra del servidor público responsable conforme a normatividad aplicable.</a:t>
          </a:r>
        </a:p>
        <a:p>
          <a:pPr marL="114300" lvl="1" indent="-114300" algn="l" defTabSz="622300">
            <a:lnSpc>
              <a:spcPct val="90000"/>
            </a:lnSpc>
            <a:spcBef>
              <a:spcPct val="0"/>
            </a:spcBef>
            <a:spcAft>
              <a:spcPct val="15000"/>
            </a:spcAft>
            <a:buFont typeface="Symbol" panose="05050102010706020507" pitchFamily="18" charset="2"/>
            <a:buChar char=""/>
          </a:pPr>
          <a:r>
            <a:rPr lang="es-MX" sz="1400" kern="1200"/>
            <a:t>Agregar copia certificada al expediente de solventación para ISAF, para su análisis</a:t>
          </a:r>
        </a:p>
      </dsp:txBody>
      <dsp:txXfrm>
        <a:off x="7097901" y="1388956"/>
        <a:ext cx="3668226" cy="31256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E694ED-9C40-47DB-B631-A4B395987E90}">
      <dsp:nvSpPr>
        <dsp:cNvPr id="0" name=""/>
        <dsp:cNvSpPr/>
      </dsp:nvSpPr>
      <dsp:spPr>
        <a:xfrm>
          <a:off x="1230" y="349273"/>
          <a:ext cx="4268966" cy="1575768"/>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1" kern="1200" dirty="0"/>
            <a:t>Tomando en cuenta las recomendaciones realizadas en este procedimiento, así como la normatividad aplicable al ente público, diseñar medidas de control que aseguren que la evidencia documental será obtenida y resguardada correctamente por los servidores públicos responsables en cada caso.</a:t>
          </a:r>
        </a:p>
      </dsp:txBody>
      <dsp:txXfrm>
        <a:off x="47383" y="395426"/>
        <a:ext cx="4176660" cy="1483462"/>
      </dsp:txXfrm>
    </dsp:sp>
    <dsp:sp modelId="{0E2F5D76-CFF6-43C8-88CC-8E7D2974F7E9}">
      <dsp:nvSpPr>
        <dsp:cNvPr id="0" name=""/>
        <dsp:cNvSpPr/>
      </dsp:nvSpPr>
      <dsp:spPr>
        <a:xfrm>
          <a:off x="4501069" y="811837"/>
          <a:ext cx="556193" cy="650641"/>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b="1" kern="1200"/>
        </a:p>
      </dsp:txBody>
      <dsp:txXfrm>
        <a:off x="4501069" y="941965"/>
        <a:ext cx="389335" cy="390385"/>
      </dsp:txXfrm>
    </dsp:sp>
    <dsp:sp modelId="{F6164173-376B-49C8-A619-985B48475971}">
      <dsp:nvSpPr>
        <dsp:cNvPr id="0" name=""/>
        <dsp:cNvSpPr/>
      </dsp:nvSpPr>
      <dsp:spPr>
        <a:xfrm>
          <a:off x="5319618" y="350092"/>
          <a:ext cx="2623552" cy="1574131"/>
        </a:xfrm>
        <a:prstGeom prst="roundRect">
          <a:avLst>
            <a:gd name="adj" fmla="val 10000"/>
          </a:avLst>
        </a:prstGeom>
        <a:solidFill>
          <a:schemeClr val="accent2">
            <a:hueOff val="-4019498"/>
            <a:satOff val="2490"/>
            <a:lumOff val="-107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1" kern="1200" dirty="0"/>
            <a:t>Plasmar por escrito dichas medidas e incluirlas como parte de las políticas contables del ente público</a:t>
          </a:r>
        </a:p>
      </dsp:txBody>
      <dsp:txXfrm>
        <a:off x="5365723" y="396197"/>
        <a:ext cx="2531342" cy="1481921"/>
      </dsp:txXfrm>
    </dsp:sp>
    <dsp:sp modelId="{57382E12-9F57-4543-A6B6-DC13DE21A025}">
      <dsp:nvSpPr>
        <dsp:cNvPr id="0" name=""/>
        <dsp:cNvSpPr/>
      </dsp:nvSpPr>
      <dsp:spPr>
        <a:xfrm>
          <a:off x="8174043" y="811837"/>
          <a:ext cx="556193" cy="650641"/>
        </a:xfrm>
        <a:prstGeom prst="rightArrow">
          <a:avLst>
            <a:gd name="adj1" fmla="val 60000"/>
            <a:gd name="adj2" fmla="val 50000"/>
          </a:avLst>
        </a:prstGeom>
        <a:solidFill>
          <a:schemeClr val="accent2">
            <a:hueOff val="-8038997"/>
            <a:satOff val="4981"/>
            <a:lumOff val="-2157"/>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s-MX" sz="1400" b="1" kern="1200"/>
        </a:p>
      </dsp:txBody>
      <dsp:txXfrm>
        <a:off x="8174043" y="941965"/>
        <a:ext cx="389335" cy="390385"/>
      </dsp:txXfrm>
    </dsp:sp>
    <dsp:sp modelId="{82818716-70A7-4511-8948-3594213508A1}">
      <dsp:nvSpPr>
        <dsp:cNvPr id="0" name=""/>
        <dsp:cNvSpPr/>
      </dsp:nvSpPr>
      <dsp:spPr>
        <a:xfrm>
          <a:off x="8992592" y="350092"/>
          <a:ext cx="2623552" cy="1574131"/>
        </a:xfrm>
        <a:prstGeom prst="roundRect">
          <a:avLst>
            <a:gd name="adj" fmla="val 10000"/>
          </a:avLst>
        </a:prstGeom>
        <a:solidFill>
          <a:schemeClr val="accent2">
            <a:hueOff val="-8038997"/>
            <a:satOff val="4981"/>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s-MX" sz="1400" b="1" kern="1200"/>
            <a:t>Agregar copia certificada del documento de medidas de control al expediente de solventación para ISAF.</a:t>
          </a:r>
        </a:p>
      </dsp:txBody>
      <dsp:txXfrm>
        <a:off x="9038697" y="396197"/>
        <a:ext cx="2531342" cy="148192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D8A1383-88C1-451A-9243-52F5688FCB69}"/>
              </a:ext>
            </a:extLst>
          </p:cNvPr>
          <p:cNvSpPr>
            <a:spLocks noGrp="1"/>
          </p:cNvSpPr>
          <p:nvPr>
            <p:ph type="hdr" sz="quarter"/>
          </p:nvPr>
        </p:nvSpPr>
        <p:spPr>
          <a:xfrm>
            <a:off x="0" y="0"/>
            <a:ext cx="3037840" cy="466435"/>
          </a:xfrm>
          <a:prstGeom prst="rect">
            <a:avLst/>
          </a:prstGeom>
        </p:spPr>
        <p:txBody>
          <a:bodyPr vert="horz" lIns="92830" tIns="46415" rIns="92830" bIns="46415" rtlCol="0"/>
          <a:lstStyle>
            <a:lvl1pPr algn="l">
              <a:defRPr sz="1200"/>
            </a:lvl1pPr>
          </a:lstStyle>
          <a:p>
            <a:endParaRPr lang="en-US"/>
          </a:p>
        </p:txBody>
      </p:sp>
      <p:sp>
        <p:nvSpPr>
          <p:cNvPr id="3" name="Marcador de fecha 2">
            <a:extLst>
              <a:ext uri="{FF2B5EF4-FFF2-40B4-BE49-F238E27FC236}">
                <a16:creationId xmlns:a16="http://schemas.microsoft.com/office/drawing/2014/main" id="{BE3ECEF5-BA37-4A03-8AF7-93F4A2389E50}"/>
              </a:ext>
            </a:extLst>
          </p:cNvPr>
          <p:cNvSpPr>
            <a:spLocks noGrp="1"/>
          </p:cNvSpPr>
          <p:nvPr>
            <p:ph type="dt" sz="quarter" idx="1"/>
          </p:nvPr>
        </p:nvSpPr>
        <p:spPr>
          <a:xfrm>
            <a:off x="3970938" y="0"/>
            <a:ext cx="3037840" cy="466435"/>
          </a:xfrm>
          <a:prstGeom prst="rect">
            <a:avLst/>
          </a:prstGeom>
        </p:spPr>
        <p:txBody>
          <a:bodyPr vert="horz" lIns="92830" tIns="46415" rIns="92830" bIns="46415" rtlCol="0"/>
          <a:lstStyle>
            <a:lvl1pPr algn="r">
              <a:defRPr sz="1200"/>
            </a:lvl1pPr>
          </a:lstStyle>
          <a:p>
            <a:fld id="{7E4BC213-3246-4B75-ADAB-B6FB76044507}" type="datetimeFigureOut">
              <a:rPr lang="en-US" smtClean="0"/>
              <a:pPr/>
              <a:t>12/10/2020</a:t>
            </a:fld>
            <a:endParaRPr lang="en-US"/>
          </a:p>
        </p:txBody>
      </p:sp>
      <p:sp>
        <p:nvSpPr>
          <p:cNvPr id="4" name="Marcador de pie de página 3">
            <a:extLst>
              <a:ext uri="{FF2B5EF4-FFF2-40B4-BE49-F238E27FC236}">
                <a16:creationId xmlns:a16="http://schemas.microsoft.com/office/drawing/2014/main" id="{5D3D02CF-E6D8-4533-8673-AE93F5D65613}"/>
              </a:ext>
            </a:extLst>
          </p:cNvPr>
          <p:cNvSpPr>
            <a:spLocks noGrp="1"/>
          </p:cNvSpPr>
          <p:nvPr>
            <p:ph type="ftr" sz="quarter" idx="2"/>
          </p:nvPr>
        </p:nvSpPr>
        <p:spPr>
          <a:xfrm>
            <a:off x="0" y="8829968"/>
            <a:ext cx="3037840" cy="466434"/>
          </a:xfrm>
          <a:prstGeom prst="rect">
            <a:avLst/>
          </a:prstGeom>
        </p:spPr>
        <p:txBody>
          <a:bodyPr vert="horz" lIns="92830" tIns="46415" rIns="92830" bIns="46415" rtlCol="0" anchor="b"/>
          <a:lstStyle>
            <a:lvl1pPr algn="l">
              <a:defRPr sz="1200"/>
            </a:lvl1pPr>
          </a:lstStyle>
          <a:p>
            <a:endParaRPr lang="en-US"/>
          </a:p>
        </p:txBody>
      </p:sp>
      <p:sp>
        <p:nvSpPr>
          <p:cNvPr id="5" name="Marcador de número de diapositiva 4">
            <a:extLst>
              <a:ext uri="{FF2B5EF4-FFF2-40B4-BE49-F238E27FC236}">
                <a16:creationId xmlns:a16="http://schemas.microsoft.com/office/drawing/2014/main" id="{964ADDAF-62C0-4E79-B254-C0448737AFFC}"/>
              </a:ext>
            </a:extLst>
          </p:cNvPr>
          <p:cNvSpPr>
            <a:spLocks noGrp="1"/>
          </p:cNvSpPr>
          <p:nvPr>
            <p:ph type="sldNum" sz="quarter" idx="3"/>
          </p:nvPr>
        </p:nvSpPr>
        <p:spPr>
          <a:xfrm>
            <a:off x="3970938" y="8829968"/>
            <a:ext cx="3037840" cy="466434"/>
          </a:xfrm>
          <a:prstGeom prst="rect">
            <a:avLst/>
          </a:prstGeom>
        </p:spPr>
        <p:txBody>
          <a:bodyPr vert="horz" lIns="92830" tIns="46415" rIns="92830" bIns="46415" rtlCol="0" anchor="b"/>
          <a:lstStyle>
            <a:lvl1pPr algn="r">
              <a:defRPr sz="1200"/>
            </a:lvl1pPr>
          </a:lstStyle>
          <a:p>
            <a:fld id="{821BF61F-DC34-4142-9FBD-4F4A2B13FE09}" type="slidenum">
              <a:rPr lang="en-US" smtClean="0"/>
              <a:pPr/>
              <a:t>‹Nº›</a:t>
            </a:fld>
            <a:endParaRPr lang="en-US"/>
          </a:p>
        </p:txBody>
      </p:sp>
    </p:spTree>
    <p:extLst>
      <p:ext uri="{BB962C8B-B14F-4D97-AF65-F5344CB8AC3E}">
        <p14:creationId xmlns:p14="http://schemas.microsoft.com/office/powerpoint/2010/main" val="4414304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3037840" cy="466435"/>
          </a:xfrm>
          <a:prstGeom prst="rect">
            <a:avLst/>
          </a:prstGeom>
        </p:spPr>
        <p:txBody>
          <a:bodyPr vert="horz" lIns="92830" tIns="46415" rIns="92830" bIns="46415" rtlCol="0"/>
          <a:lstStyle>
            <a:lvl1pPr algn="l">
              <a:defRPr sz="1200"/>
            </a:lvl1pPr>
          </a:lstStyle>
          <a:p>
            <a:endParaRPr lang="en-US"/>
          </a:p>
        </p:txBody>
      </p:sp>
      <p:sp>
        <p:nvSpPr>
          <p:cNvPr id="3" name="Marcador de fecha 2"/>
          <p:cNvSpPr>
            <a:spLocks noGrp="1"/>
          </p:cNvSpPr>
          <p:nvPr>
            <p:ph type="dt" idx="1"/>
          </p:nvPr>
        </p:nvSpPr>
        <p:spPr>
          <a:xfrm>
            <a:off x="3970938" y="0"/>
            <a:ext cx="3037840" cy="466435"/>
          </a:xfrm>
          <a:prstGeom prst="rect">
            <a:avLst/>
          </a:prstGeom>
        </p:spPr>
        <p:txBody>
          <a:bodyPr vert="horz" lIns="92830" tIns="46415" rIns="92830" bIns="46415" rtlCol="0"/>
          <a:lstStyle>
            <a:lvl1pPr algn="r">
              <a:defRPr sz="1200"/>
            </a:lvl1pPr>
          </a:lstStyle>
          <a:p>
            <a:fld id="{1A16EACF-6CFB-4F8E-8B21-70A17E5F1C2E}" type="datetimeFigureOut">
              <a:rPr lang="en-US" smtClean="0"/>
              <a:pPr/>
              <a:t>12/10/2020</a:t>
            </a:fld>
            <a:endParaRPr lang="en-US"/>
          </a:p>
        </p:txBody>
      </p:sp>
      <p:sp>
        <p:nvSpPr>
          <p:cNvPr id="4" name="Marcador de imagen de diapositiva 3"/>
          <p:cNvSpPr>
            <a:spLocks noGrp="1" noRot="1" noChangeAspect="1"/>
          </p:cNvSpPr>
          <p:nvPr>
            <p:ph type="sldImg" idx="2"/>
          </p:nvPr>
        </p:nvSpPr>
        <p:spPr>
          <a:xfrm>
            <a:off x="715963" y="1162050"/>
            <a:ext cx="5578475" cy="3138488"/>
          </a:xfrm>
          <a:prstGeom prst="rect">
            <a:avLst/>
          </a:prstGeom>
          <a:noFill/>
          <a:ln w="12700">
            <a:solidFill>
              <a:prstClr val="black"/>
            </a:solidFill>
          </a:ln>
        </p:spPr>
        <p:txBody>
          <a:bodyPr vert="horz" lIns="92830" tIns="46415" rIns="92830" bIns="46415" rtlCol="0" anchor="ctr"/>
          <a:lstStyle/>
          <a:p>
            <a:endParaRPr lang="en-US"/>
          </a:p>
        </p:txBody>
      </p:sp>
      <p:sp>
        <p:nvSpPr>
          <p:cNvPr id="5" name="Marcador de notas 4"/>
          <p:cNvSpPr>
            <a:spLocks noGrp="1"/>
          </p:cNvSpPr>
          <p:nvPr>
            <p:ph type="body" sz="quarter" idx="3"/>
          </p:nvPr>
        </p:nvSpPr>
        <p:spPr>
          <a:xfrm>
            <a:off x="701040" y="4473893"/>
            <a:ext cx="5608320" cy="3660458"/>
          </a:xfrm>
          <a:prstGeom prst="rect">
            <a:avLst/>
          </a:prstGeom>
        </p:spPr>
        <p:txBody>
          <a:bodyPr vert="horz" lIns="92830" tIns="46415" rIns="92830" bIns="46415" rtlCol="0"/>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6" name="Marcador de pie de página 5"/>
          <p:cNvSpPr>
            <a:spLocks noGrp="1"/>
          </p:cNvSpPr>
          <p:nvPr>
            <p:ph type="ftr" sz="quarter" idx="4"/>
          </p:nvPr>
        </p:nvSpPr>
        <p:spPr>
          <a:xfrm>
            <a:off x="0" y="8829968"/>
            <a:ext cx="3037840" cy="466434"/>
          </a:xfrm>
          <a:prstGeom prst="rect">
            <a:avLst/>
          </a:prstGeom>
        </p:spPr>
        <p:txBody>
          <a:bodyPr vert="horz" lIns="92830" tIns="46415" rIns="92830" bIns="46415" rtlCol="0" anchor="b"/>
          <a:lstStyle>
            <a:lvl1pPr algn="l">
              <a:defRPr sz="1200"/>
            </a:lvl1pPr>
          </a:lstStyle>
          <a:p>
            <a:endParaRPr lang="en-US"/>
          </a:p>
        </p:txBody>
      </p:sp>
      <p:sp>
        <p:nvSpPr>
          <p:cNvPr id="7" name="Marcador de número de diapositiva 6"/>
          <p:cNvSpPr>
            <a:spLocks noGrp="1"/>
          </p:cNvSpPr>
          <p:nvPr>
            <p:ph type="sldNum" sz="quarter" idx="5"/>
          </p:nvPr>
        </p:nvSpPr>
        <p:spPr>
          <a:xfrm>
            <a:off x="3970938" y="8829968"/>
            <a:ext cx="3037840" cy="466434"/>
          </a:xfrm>
          <a:prstGeom prst="rect">
            <a:avLst/>
          </a:prstGeom>
        </p:spPr>
        <p:txBody>
          <a:bodyPr vert="horz" lIns="92830" tIns="46415" rIns="92830" bIns="46415" rtlCol="0" anchor="b"/>
          <a:lstStyle>
            <a:lvl1pPr algn="r">
              <a:defRPr sz="1200"/>
            </a:lvl1pPr>
          </a:lstStyle>
          <a:p>
            <a:fld id="{93B64CAB-4196-4FC2-A478-61FED77124BD}" type="slidenum">
              <a:rPr lang="en-US" smtClean="0"/>
              <a:pPr/>
              <a:t>‹Nº›</a:t>
            </a:fld>
            <a:endParaRPr lang="en-US"/>
          </a:p>
        </p:txBody>
      </p:sp>
    </p:spTree>
    <p:extLst>
      <p:ext uri="{BB962C8B-B14F-4D97-AF65-F5344CB8AC3E}">
        <p14:creationId xmlns:p14="http://schemas.microsoft.com/office/powerpoint/2010/main" val="12532216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2</a:t>
            </a:fld>
            <a:endParaRPr lang="en-US"/>
          </a:p>
        </p:txBody>
      </p:sp>
    </p:spTree>
    <p:extLst>
      <p:ext uri="{BB962C8B-B14F-4D97-AF65-F5344CB8AC3E}">
        <p14:creationId xmlns:p14="http://schemas.microsoft.com/office/powerpoint/2010/main" val="36306210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6</a:t>
            </a:fld>
            <a:endParaRPr lang="en-US"/>
          </a:p>
        </p:txBody>
      </p:sp>
    </p:spTree>
    <p:extLst>
      <p:ext uri="{BB962C8B-B14F-4D97-AF65-F5344CB8AC3E}">
        <p14:creationId xmlns:p14="http://schemas.microsoft.com/office/powerpoint/2010/main" val="8959006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7</a:t>
            </a:fld>
            <a:endParaRPr lang="en-US"/>
          </a:p>
        </p:txBody>
      </p:sp>
    </p:spTree>
    <p:extLst>
      <p:ext uri="{BB962C8B-B14F-4D97-AF65-F5344CB8AC3E}">
        <p14:creationId xmlns:p14="http://schemas.microsoft.com/office/powerpoint/2010/main" val="39192571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8</a:t>
            </a:fld>
            <a:endParaRPr lang="en-US"/>
          </a:p>
        </p:txBody>
      </p:sp>
    </p:spTree>
    <p:extLst>
      <p:ext uri="{BB962C8B-B14F-4D97-AF65-F5344CB8AC3E}">
        <p14:creationId xmlns:p14="http://schemas.microsoft.com/office/powerpoint/2010/main" val="2740628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MX" dirty="0"/>
          </a:p>
        </p:txBody>
      </p:sp>
      <p:sp>
        <p:nvSpPr>
          <p:cNvPr id="4" name="Marcador de número de diapositiva 3"/>
          <p:cNvSpPr>
            <a:spLocks noGrp="1"/>
          </p:cNvSpPr>
          <p:nvPr>
            <p:ph type="sldNum" sz="quarter" idx="5"/>
          </p:nvPr>
        </p:nvSpPr>
        <p:spPr/>
        <p:txBody>
          <a:bodyPr/>
          <a:lstStyle/>
          <a:p>
            <a:fld id="{93B64CAB-4196-4FC2-A478-61FED77124BD}" type="slidenum">
              <a:rPr lang="en-US" smtClean="0"/>
              <a:pPr/>
              <a:t>9</a:t>
            </a:fld>
            <a:endParaRPr lang="en-US"/>
          </a:p>
        </p:txBody>
      </p:sp>
    </p:spTree>
    <p:extLst>
      <p:ext uri="{BB962C8B-B14F-4D97-AF65-F5344CB8AC3E}">
        <p14:creationId xmlns:p14="http://schemas.microsoft.com/office/powerpoint/2010/main" val="17278627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1"/>
            <a:ext cx="10363200" cy="1470025"/>
          </a:xfrm>
        </p:spPr>
        <p:txBody>
          <a:bodyPr/>
          <a:lstStyle/>
          <a:p>
            <a:r>
              <a:rPr lang="es-ES"/>
              <a:t>Haga clic para modificar el estilo de título del patrón</a:t>
            </a:r>
            <a:endParaRPr lang="es-MX"/>
          </a:p>
        </p:txBody>
      </p:sp>
      <p:sp>
        <p:nvSpPr>
          <p:cNvPr id="3" name="2 Subtítulo"/>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527517" indent="0" algn="ctr">
              <a:buNone/>
              <a:defRPr>
                <a:solidFill>
                  <a:schemeClr val="tx1">
                    <a:tint val="75000"/>
                  </a:schemeClr>
                </a:solidFill>
              </a:defRPr>
            </a:lvl2pPr>
            <a:lvl3pPr marL="1055035" indent="0" algn="ctr">
              <a:buNone/>
              <a:defRPr>
                <a:solidFill>
                  <a:schemeClr val="tx1">
                    <a:tint val="75000"/>
                  </a:schemeClr>
                </a:solidFill>
              </a:defRPr>
            </a:lvl3pPr>
            <a:lvl4pPr marL="1582552" indent="0" algn="ctr">
              <a:buNone/>
              <a:defRPr>
                <a:solidFill>
                  <a:schemeClr val="tx1">
                    <a:tint val="75000"/>
                  </a:schemeClr>
                </a:solidFill>
              </a:defRPr>
            </a:lvl4pPr>
            <a:lvl5pPr marL="2110069" indent="0" algn="ctr">
              <a:buNone/>
              <a:defRPr>
                <a:solidFill>
                  <a:schemeClr val="tx1">
                    <a:tint val="75000"/>
                  </a:schemeClr>
                </a:solidFill>
              </a:defRPr>
            </a:lvl5pPr>
            <a:lvl6pPr marL="2637587" indent="0" algn="ctr">
              <a:buNone/>
              <a:defRPr>
                <a:solidFill>
                  <a:schemeClr val="tx1">
                    <a:tint val="75000"/>
                  </a:schemeClr>
                </a:solidFill>
              </a:defRPr>
            </a:lvl6pPr>
            <a:lvl7pPr marL="3165104" indent="0" algn="ctr">
              <a:buNone/>
              <a:defRPr>
                <a:solidFill>
                  <a:schemeClr val="tx1">
                    <a:tint val="75000"/>
                  </a:schemeClr>
                </a:solidFill>
              </a:defRPr>
            </a:lvl7pPr>
            <a:lvl8pPr marL="3692622" indent="0" algn="ctr">
              <a:buNone/>
              <a:defRPr>
                <a:solidFill>
                  <a:schemeClr val="tx1">
                    <a:tint val="75000"/>
                  </a:schemeClr>
                </a:solidFill>
              </a:defRPr>
            </a:lvl8pPr>
            <a:lvl9pPr marL="4220139" indent="0" algn="ctr">
              <a:buNone/>
              <a:defRPr>
                <a:solidFill>
                  <a:schemeClr val="tx1">
                    <a:tint val="75000"/>
                  </a:schemeClr>
                </a:solidFill>
              </a:defRPr>
            </a:lvl9pPr>
          </a:lstStyle>
          <a:p>
            <a:r>
              <a:rPr lang="es-ES"/>
              <a:t>Haga clic para modificar el estilo de subtítulo del patrón</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pic>
        <p:nvPicPr>
          <p:cNvPr id="7" name="7 Imagen" descr="FONDO1.png">
            <a:extLst>
              <a:ext uri="{FF2B5EF4-FFF2-40B4-BE49-F238E27FC236}">
                <a16:creationId xmlns:a16="http://schemas.microsoft.com/office/drawing/2014/main" id="{3778778F-E8B6-4455-9F01-74CC53878C3B}"/>
              </a:ext>
            </a:extLst>
          </p:cNvPr>
          <p:cNvPicPr>
            <a:picLocks noChangeAspect="1"/>
          </p:cNvPicPr>
          <p:nvPr/>
        </p:nvPicPr>
        <p:blipFill>
          <a:blip r:embed="rId2"/>
          <a:stretch>
            <a:fillRect/>
          </a:stretch>
        </p:blipFill>
        <p:spPr>
          <a:xfrm>
            <a:off x="0" y="620688"/>
            <a:ext cx="12192000" cy="6858000"/>
          </a:xfrm>
          <a:prstGeom prst="rect">
            <a:avLst/>
          </a:prstGeom>
        </p:spPr>
      </p:pic>
    </p:spTree>
    <p:extLst>
      <p:ext uri="{BB962C8B-B14F-4D97-AF65-F5344CB8AC3E}">
        <p14:creationId xmlns:p14="http://schemas.microsoft.com/office/powerpoint/2010/main" val="2253551882"/>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noAutofit/>
          </a:bodyPr>
          <a:lstStyle>
            <a:lvl1pPr algn="l">
              <a:defRPr sz="4000"/>
            </a:lvl1pPr>
          </a:lstStyle>
          <a:p>
            <a:r>
              <a:rPr lang="es-ES" dirty="0"/>
              <a:t>Haga clic para modificar el estilo de título del patrón</a:t>
            </a:r>
            <a:endParaRPr lang="es-MX" dirty="0"/>
          </a:p>
        </p:txBody>
      </p:sp>
      <p:sp>
        <p:nvSpPr>
          <p:cNvPr id="3" name="2 Marcador de contenido"/>
          <p:cNvSpPr>
            <a:spLocks noGrp="1"/>
          </p:cNvSpPr>
          <p:nvPr>
            <p:ph idx="1"/>
          </p:nvPr>
        </p:nvSpPr>
        <p:spPr/>
        <p:txBody>
          <a:bodyPr>
            <a:normAutofit/>
          </a:bodyPr>
          <a:lstStyle>
            <a:lvl1pPr>
              <a:defRPr sz="2200"/>
            </a:lvl1pPr>
            <a:lvl2pPr>
              <a:defRPr sz="2000"/>
            </a:lvl2pPr>
            <a:lvl3pPr>
              <a:defRPr sz="1800"/>
            </a:lvl3pPr>
            <a:lvl4pPr>
              <a:defRPr sz="2000"/>
            </a:lvl4pPr>
            <a:lvl5pPr>
              <a:defRPr sz="2000"/>
            </a:lvl5pPr>
          </a:lstStyle>
          <a:p>
            <a:pPr lvl="0"/>
            <a:r>
              <a:rPr lang="es-ES" dirty="0"/>
              <a:t>Editar los estilos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MX" dirty="0"/>
          </a:p>
        </p:txBody>
      </p:sp>
      <p:sp>
        <p:nvSpPr>
          <p:cNvPr id="4" name="3 Marcador de fecha"/>
          <p:cNvSpPr>
            <a:spLocks noGrp="1"/>
          </p:cNvSpPr>
          <p:nvPr>
            <p:ph type="dt" sz="half" idx="10"/>
          </p:nvPr>
        </p:nvSpPr>
        <p:spPr>
          <a:xfrm>
            <a:off x="609599" y="6509043"/>
            <a:ext cx="1529543" cy="365125"/>
          </a:xfrm>
        </p:spPr>
        <p:txBody>
          <a:bodyPr/>
          <a:lstStyle>
            <a:lvl1pPr>
              <a:defRPr sz="1200">
                <a:solidFill>
                  <a:schemeClr val="bg1"/>
                </a:solidFill>
                <a:latin typeface="Source Sans Pro Light" panose="020B0403030403020204" pitchFamily="34" charset="0"/>
              </a:defRPr>
            </a:lvl1p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11"/>
          </p:nvPr>
        </p:nvSpPr>
        <p:spPr>
          <a:xfrm>
            <a:off x="4165600" y="6509043"/>
            <a:ext cx="3860800" cy="365125"/>
          </a:xfrm>
        </p:spPr>
        <p:txBody>
          <a:bodyPr/>
          <a:lstStyle>
            <a:lvl1pPr>
              <a:defRPr sz="1200">
                <a:solidFill>
                  <a:schemeClr val="bg1"/>
                </a:solidFill>
                <a:latin typeface="Source Sans Pro Light" panose="020B0403030403020204" pitchFamily="34" charset="0"/>
              </a:defRPr>
            </a:lvl1pPr>
          </a:lstStyle>
          <a:p>
            <a:endParaRPr lang="en-US" dirty="0"/>
          </a:p>
        </p:txBody>
      </p:sp>
      <p:sp>
        <p:nvSpPr>
          <p:cNvPr id="6" name="5 Marcador de número de diapositiva"/>
          <p:cNvSpPr>
            <a:spLocks noGrp="1"/>
          </p:cNvSpPr>
          <p:nvPr>
            <p:ph type="sldNum" sz="quarter" idx="12"/>
          </p:nvPr>
        </p:nvSpPr>
        <p:spPr>
          <a:xfrm>
            <a:off x="8892773" y="6577302"/>
            <a:ext cx="2844800" cy="228605"/>
          </a:xfrm>
        </p:spPr>
        <p:txBody>
          <a:bodyPr/>
          <a:lstStyle>
            <a:lvl1pPr>
              <a:defRPr sz="1200">
                <a:solidFill>
                  <a:schemeClr val="bg1"/>
                </a:solidFill>
                <a:latin typeface="Source Sans Pro Light" panose="020B0403030403020204" pitchFamily="34" charset="0"/>
              </a:defRPr>
            </a:lvl1pPr>
          </a:lstStyle>
          <a:p>
            <a:fld id="{79B3B322-5EC4-40F1-8C50-B781A917E343}" type="slidenum">
              <a:rPr lang="en-US" smtClean="0"/>
              <a:pPr/>
              <a:t>‹Nº›</a:t>
            </a:fld>
            <a:endParaRPr lang="en-US"/>
          </a:p>
        </p:txBody>
      </p:sp>
      <p:pic>
        <p:nvPicPr>
          <p:cNvPr id="7" name="5 Imagen" descr="LogoIsafSinFondo.png">
            <a:extLst>
              <a:ext uri="{FF2B5EF4-FFF2-40B4-BE49-F238E27FC236}">
                <a16:creationId xmlns:a16="http://schemas.microsoft.com/office/drawing/2014/main" id="{EE5D06CD-BD0F-435F-9A70-FBA4341ECD2D}"/>
              </a:ext>
            </a:extLst>
          </p:cNvPr>
          <p:cNvPicPr>
            <a:picLocks noChangeAspect="1"/>
          </p:cNvPicPr>
          <p:nvPr userDrawn="1"/>
        </p:nvPicPr>
        <p:blipFill>
          <a:blip r:embed="rId2" cstate="print"/>
          <a:stretch>
            <a:fillRect/>
          </a:stretch>
        </p:blipFill>
        <p:spPr>
          <a:xfrm>
            <a:off x="10619392" y="43782"/>
            <a:ext cx="1429269" cy="652419"/>
          </a:xfrm>
          <a:prstGeom prst="rect">
            <a:avLst/>
          </a:prstGeom>
        </p:spPr>
      </p:pic>
    </p:spTree>
    <p:extLst>
      <p:ext uri="{BB962C8B-B14F-4D97-AF65-F5344CB8AC3E}">
        <p14:creationId xmlns:p14="http://schemas.microsoft.com/office/powerpoint/2010/main" val="3765889807"/>
      </p:ext>
    </p:extLst>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2"/>
            <a:ext cx="10363200" cy="1362074"/>
          </a:xfrm>
        </p:spPr>
        <p:txBody>
          <a:bodyPr anchor="t"/>
          <a:lstStyle>
            <a:lvl1pPr algn="l">
              <a:defRPr sz="4600" b="1" cap="all"/>
            </a:lvl1pPr>
          </a:lstStyle>
          <a:p>
            <a:r>
              <a:rPr lang="es-ES"/>
              <a:t>Haga clic para modificar el estilo de título del patrón</a:t>
            </a:r>
            <a:endParaRPr lang="es-MX"/>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300">
                <a:solidFill>
                  <a:schemeClr val="tx1">
                    <a:tint val="75000"/>
                  </a:schemeClr>
                </a:solidFill>
              </a:defRPr>
            </a:lvl1pPr>
            <a:lvl2pPr marL="527517" indent="0">
              <a:buNone/>
              <a:defRPr sz="2100">
                <a:solidFill>
                  <a:schemeClr val="tx1">
                    <a:tint val="75000"/>
                  </a:schemeClr>
                </a:solidFill>
              </a:defRPr>
            </a:lvl2pPr>
            <a:lvl3pPr marL="1055035" indent="0">
              <a:buNone/>
              <a:defRPr sz="1800">
                <a:solidFill>
                  <a:schemeClr val="tx1">
                    <a:tint val="75000"/>
                  </a:schemeClr>
                </a:solidFill>
              </a:defRPr>
            </a:lvl3pPr>
            <a:lvl4pPr marL="1582552" indent="0">
              <a:buNone/>
              <a:defRPr sz="1600">
                <a:solidFill>
                  <a:schemeClr val="tx1">
                    <a:tint val="75000"/>
                  </a:schemeClr>
                </a:solidFill>
              </a:defRPr>
            </a:lvl4pPr>
            <a:lvl5pPr marL="2110069" indent="0">
              <a:buNone/>
              <a:defRPr sz="1600">
                <a:solidFill>
                  <a:schemeClr val="tx1">
                    <a:tint val="75000"/>
                  </a:schemeClr>
                </a:solidFill>
              </a:defRPr>
            </a:lvl5pPr>
            <a:lvl6pPr marL="2637587" indent="0">
              <a:buNone/>
              <a:defRPr sz="1600">
                <a:solidFill>
                  <a:schemeClr val="tx1">
                    <a:tint val="75000"/>
                  </a:schemeClr>
                </a:solidFill>
              </a:defRPr>
            </a:lvl6pPr>
            <a:lvl7pPr marL="3165104" indent="0">
              <a:buNone/>
              <a:defRPr sz="1600">
                <a:solidFill>
                  <a:schemeClr val="tx1">
                    <a:tint val="75000"/>
                  </a:schemeClr>
                </a:solidFill>
              </a:defRPr>
            </a:lvl7pPr>
            <a:lvl8pPr marL="3692622" indent="0">
              <a:buNone/>
              <a:defRPr sz="1600">
                <a:solidFill>
                  <a:schemeClr val="tx1">
                    <a:tint val="75000"/>
                  </a:schemeClr>
                </a:solidFill>
              </a:defRPr>
            </a:lvl8pPr>
            <a:lvl9pPr marL="4220139" indent="0">
              <a:buNone/>
              <a:defRPr sz="1600">
                <a:solidFill>
                  <a:schemeClr val="tx1">
                    <a:tint val="75000"/>
                  </a:schemeClr>
                </a:solidFill>
              </a:defRPr>
            </a:lvl9pPr>
          </a:lstStyle>
          <a:p>
            <a:pPr lvl="0"/>
            <a:r>
              <a:rPr lang="es-ES"/>
              <a:t>Editar los estilos de texto del patrón</a:t>
            </a:r>
          </a:p>
        </p:txBody>
      </p:sp>
      <p:sp>
        <p:nvSpPr>
          <p:cNvPr id="4" name="3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946191067"/>
      </p:ext>
    </p:extLst>
  </p:cSld>
  <p:clrMapOvr>
    <a:masterClrMapping/>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contenido"/>
          <p:cNvSpPr>
            <a:spLocks noGrp="1"/>
          </p:cNvSpPr>
          <p:nvPr>
            <p:ph sz="half" idx="1"/>
          </p:nvPr>
        </p:nvSpPr>
        <p:spPr>
          <a:xfrm>
            <a:off x="609601"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contenido"/>
          <p:cNvSpPr>
            <a:spLocks noGrp="1"/>
          </p:cNvSpPr>
          <p:nvPr>
            <p:ph sz="half" idx="2"/>
          </p:nvPr>
        </p:nvSpPr>
        <p:spPr>
          <a:xfrm>
            <a:off x="6197600" y="1600205"/>
            <a:ext cx="5384800" cy="4525963"/>
          </a:xfrm>
        </p:spPr>
        <p:txBody>
          <a:bodyPr/>
          <a:lstStyle>
            <a:lvl1pPr>
              <a:defRPr sz="3200"/>
            </a:lvl1pPr>
            <a:lvl2pPr>
              <a:defRPr sz="2800"/>
            </a:lvl2pPr>
            <a:lvl3pPr>
              <a:defRPr sz="2300"/>
            </a:lvl3pPr>
            <a:lvl4pPr>
              <a:defRPr sz="2100"/>
            </a:lvl4pPr>
            <a:lvl5pPr>
              <a:defRPr sz="2100"/>
            </a:lvl5pPr>
            <a:lvl6pPr>
              <a:defRPr sz="2100"/>
            </a:lvl6pPr>
            <a:lvl7pPr>
              <a:defRPr sz="2100"/>
            </a:lvl7pPr>
            <a:lvl8pPr>
              <a:defRPr sz="2100"/>
            </a:lvl8pPr>
            <a:lvl9pPr>
              <a:defRPr sz="21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4214431556"/>
      </p:ext>
    </p:extLst>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MX"/>
          </a:p>
        </p:txBody>
      </p:sp>
      <p:sp>
        <p:nvSpPr>
          <p:cNvPr id="3" name="2 Marcador de texto"/>
          <p:cNvSpPr>
            <a:spLocks noGrp="1"/>
          </p:cNvSpPr>
          <p:nvPr>
            <p:ph type="body" idx="1"/>
          </p:nvPr>
        </p:nvSpPr>
        <p:spPr>
          <a:xfrm>
            <a:off x="609602" y="1535117"/>
            <a:ext cx="5386917"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4" name="3 Marcador de contenido"/>
          <p:cNvSpPr>
            <a:spLocks noGrp="1"/>
          </p:cNvSpPr>
          <p:nvPr>
            <p:ph sz="half" idx="2"/>
          </p:nvPr>
        </p:nvSpPr>
        <p:spPr>
          <a:xfrm>
            <a:off x="609602" y="2174875"/>
            <a:ext cx="5386917"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4 Marcador de texto"/>
          <p:cNvSpPr>
            <a:spLocks noGrp="1"/>
          </p:cNvSpPr>
          <p:nvPr>
            <p:ph type="body" sz="quarter" idx="3"/>
          </p:nvPr>
        </p:nvSpPr>
        <p:spPr>
          <a:xfrm>
            <a:off x="6193372" y="1535117"/>
            <a:ext cx="5389033" cy="639763"/>
          </a:xfrm>
        </p:spPr>
        <p:txBody>
          <a:bodyPr anchor="b"/>
          <a:lstStyle>
            <a:lvl1pPr marL="0" indent="0">
              <a:buNone/>
              <a:defRPr sz="2800" b="1"/>
            </a:lvl1pPr>
            <a:lvl2pPr marL="527517" indent="0">
              <a:buNone/>
              <a:defRPr sz="2300" b="1"/>
            </a:lvl2pPr>
            <a:lvl3pPr marL="1055035" indent="0">
              <a:buNone/>
              <a:defRPr sz="2100" b="1"/>
            </a:lvl3pPr>
            <a:lvl4pPr marL="1582552" indent="0">
              <a:buNone/>
              <a:defRPr sz="1800" b="1"/>
            </a:lvl4pPr>
            <a:lvl5pPr marL="2110069" indent="0">
              <a:buNone/>
              <a:defRPr sz="1800" b="1"/>
            </a:lvl5pPr>
            <a:lvl6pPr marL="2637587" indent="0">
              <a:buNone/>
              <a:defRPr sz="1800" b="1"/>
            </a:lvl6pPr>
            <a:lvl7pPr marL="3165104" indent="0">
              <a:buNone/>
              <a:defRPr sz="1800" b="1"/>
            </a:lvl7pPr>
            <a:lvl8pPr marL="3692622" indent="0">
              <a:buNone/>
              <a:defRPr sz="1800" b="1"/>
            </a:lvl8pPr>
            <a:lvl9pPr marL="4220139" indent="0">
              <a:buNone/>
              <a:defRPr sz="1800" b="1"/>
            </a:lvl9pPr>
          </a:lstStyle>
          <a:p>
            <a:pPr lvl="0"/>
            <a:r>
              <a:rPr lang="es-ES"/>
              <a:t>Editar los estilos de texto del patrón</a:t>
            </a:r>
          </a:p>
        </p:txBody>
      </p:sp>
      <p:sp>
        <p:nvSpPr>
          <p:cNvPr id="6" name="5 Marcador de contenido"/>
          <p:cNvSpPr>
            <a:spLocks noGrp="1"/>
          </p:cNvSpPr>
          <p:nvPr>
            <p:ph sz="quarter" idx="4"/>
          </p:nvPr>
        </p:nvSpPr>
        <p:spPr>
          <a:xfrm>
            <a:off x="6193372" y="2174875"/>
            <a:ext cx="5389033" cy="3951288"/>
          </a:xfrm>
        </p:spPr>
        <p:txBody>
          <a:bodyPr/>
          <a:lstStyle>
            <a:lvl1pPr>
              <a:defRPr sz="2800"/>
            </a:lvl1pPr>
            <a:lvl2pPr>
              <a:defRPr sz="2300"/>
            </a:lvl2pPr>
            <a:lvl3pPr>
              <a:defRPr sz="2100"/>
            </a:lvl3pPr>
            <a:lvl4pPr>
              <a:defRPr sz="1800"/>
            </a:lvl4pPr>
            <a:lvl5pPr>
              <a:defRPr sz="1800"/>
            </a:lvl5pPr>
            <a:lvl6pPr>
              <a:defRPr sz="1800"/>
            </a:lvl6pPr>
            <a:lvl7pPr>
              <a:defRPr sz="1800"/>
            </a:lvl7pPr>
            <a:lvl8pPr>
              <a:defRPr sz="1800"/>
            </a:lvl8pPr>
            <a:lvl9pPr>
              <a:defRPr sz="18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6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8" name="7 Marcador de pie de página"/>
          <p:cNvSpPr>
            <a:spLocks noGrp="1"/>
          </p:cNvSpPr>
          <p:nvPr>
            <p:ph type="ftr" sz="quarter" idx="11"/>
          </p:nvPr>
        </p:nvSpPr>
        <p:spPr/>
        <p:txBody>
          <a:bodyPr/>
          <a:lstStyle/>
          <a:p>
            <a:endParaRPr lang="en-US"/>
          </a:p>
        </p:txBody>
      </p:sp>
      <p:sp>
        <p:nvSpPr>
          <p:cNvPr id="9" name="8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2065445723"/>
      </p:ext>
    </p:extLst>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4" name="3 Marcador de pie de página"/>
          <p:cNvSpPr>
            <a:spLocks noGrp="1"/>
          </p:cNvSpPr>
          <p:nvPr>
            <p:ph type="ftr" sz="quarter" idx="11"/>
          </p:nvPr>
        </p:nvSpPr>
        <p:spPr/>
        <p:txBody>
          <a:bodyPr/>
          <a:lstStyle/>
          <a:p>
            <a:endParaRPr lang="en-US"/>
          </a:p>
        </p:txBody>
      </p:sp>
      <p:sp>
        <p:nvSpPr>
          <p:cNvPr id="5" name="4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594778052"/>
      </p:ext>
    </p:extLst>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3" name="2 Marcador de pie de página"/>
          <p:cNvSpPr>
            <a:spLocks noGrp="1"/>
          </p:cNvSpPr>
          <p:nvPr>
            <p:ph type="ftr" sz="quarter" idx="11"/>
          </p:nvPr>
        </p:nvSpPr>
        <p:spPr/>
        <p:txBody>
          <a:bodyPr/>
          <a:lstStyle/>
          <a:p>
            <a:endParaRPr lang="en-US"/>
          </a:p>
        </p:txBody>
      </p:sp>
      <p:sp>
        <p:nvSpPr>
          <p:cNvPr id="4" name="3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
        <p:nvSpPr>
          <p:cNvPr id="5" name="Rectángulo 4">
            <a:extLst>
              <a:ext uri="{FF2B5EF4-FFF2-40B4-BE49-F238E27FC236}">
                <a16:creationId xmlns:a16="http://schemas.microsoft.com/office/drawing/2014/main" id="{15E0A095-09CE-4929-8FE8-9803AD39945B}"/>
              </a:ext>
            </a:extLst>
          </p:cNvPr>
          <p:cNvSpPr/>
          <p:nvPr userDrawn="1"/>
        </p:nvSpPr>
        <p:spPr>
          <a:xfrm>
            <a:off x="0" y="1"/>
            <a:ext cx="12192000" cy="6924502"/>
          </a:xfrm>
          <a:prstGeom prst="rect">
            <a:avLst/>
          </a:prstGeom>
          <a:solidFill>
            <a:schemeClr val="bg1">
              <a:lumMod val="95000"/>
            </a:schemeClr>
          </a:solidFill>
          <a:ln>
            <a:noFill/>
          </a:ln>
          <a:effectLst>
            <a:innerShdw blurRad="571500" dist="558800" dir="13500000">
              <a:schemeClr val="bg2"/>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100"/>
          </a:p>
        </p:txBody>
      </p:sp>
    </p:spTree>
    <p:extLst>
      <p:ext uri="{BB962C8B-B14F-4D97-AF65-F5344CB8AC3E}">
        <p14:creationId xmlns:p14="http://schemas.microsoft.com/office/powerpoint/2010/main" val="2278065736"/>
      </p:ext>
    </p:extLst>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6" y="273053"/>
            <a:ext cx="4011084" cy="1162051"/>
          </a:xfrm>
        </p:spPr>
        <p:txBody>
          <a:bodyPr anchor="b"/>
          <a:lstStyle>
            <a:lvl1pPr algn="l">
              <a:defRPr sz="2300" b="1"/>
            </a:lvl1pPr>
          </a:lstStyle>
          <a:p>
            <a:r>
              <a:rPr lang="es-ES"/>
              <a:t>Haga clic para modificar el estilo de título del patrón</a:t>
            </a:r>
            <a:endParaRPr lang="es-MX"/>
          </a:p>
        </p:txBody>
      </p:sp>
      <p:sp>
        <p:nvSpPr>
          <p:cNvPr id="3" name="2 Marcador de contenido"/>
          <p:cNvSpPr>
            <a:spLocks noGrp="1"/>
          </p:cNvSpPr>
          <p:nvPr>
            <p:ph idx="1"/>
          </p:nvPr>
        </p:nvSpPr>
        <p:spPr>
          <a:xfrm>
            <a:off x="4766735" y="273056"/>
            <a:ext cx="6815667" cy="5853113"/>
          </a:xfrm>
        </p:spPr>
        <p:txBody>
          <a:bodyPr/>
          <a:lstStyle>
            <a:lvl1pPr>
              <a:defRPr sz="3700"/>
            </a:lvl1pPr>
            <a:lvl2pPr>
              <a:defRPr sz="3200"/>
            </a:lvl2pPr>
            <a:lvl3pPr>
              <a:defRPr sz="2800"/>
            </a:lvl3pPr>
            <a:lvl4pPr>
              <a:defRPr sz="2300"/>
            </a:lvl4pPr>
            <a:lvl5pPr>
              <a:defRPr sz="2300"/>
            </a:lvl5pPr>
            <a:lvl6pPr>
              <a:defRPr sz="2300"/>
            </a:lvl6pPr>
            <a:lvl7pPr>
              <a:defRPr sz="2300"/>
            </a:lvl7pPr>
            <a:lvl8pPr>
              <a:defRPr sz="2300"/>
            </a:lvl8pPr>
            <a:lvl9pPr>
              <a:defRPr sz="23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texto"/>
          <p:cNvSpPr>
            <a:spLocks noGrp="1"/>
          </p:cNvSpPr>
          <p:nvPr>
            <p:ph type="body" sz="half" idx="2"/>
          </p:nvPr>
        </p:nvSpPr>
        <p:spPr>
          <a:xfrm>
            <a:off x="609606" y="1435103"/>
            <a:ext cx="4011084" cy="46910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705315287"/>
      </p:ext>
    </p:extLst>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300" b="1"/>
            </a:lvl1pPr>
          </a:lstStyle>
          <a:p>
            <a:r>
              <a:rPr lang="es-ES"/>
              <a:t>Haga clic para modificar el estilo de título del patrón</a:t>
            </a:r>
            <a:endParaRPr lang="es-MX"/>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700"/>
            </a:lvl1pPr>
            <a:lvl2pPr marL="527517" indent="0">
              <a:buNone/>
              <a:defRPr sz="3200"/>
            </a:lvl2pPr>
            <a:lvl3pPr marL="1055035" indent="0">
              <a:buNone/>
              <a:defRPr sz="2800"/>
            </a:lvl3pPr>
            <a:lvl4pPr marL="1582552" indent="0">
              <a:buNone/>
              <a:defRPr sz="2300"/>
            </a:lvl4pPr>
            <a:lvl5pPr marL="2110069" indent="0">
              <a:buNone/>
              <a:defRPr sz="2300"/>
            </a:lvl5pPr>
            <a:lvl6pPr marL="2637587" indent="0">
              <a:buNone/>
              <a:defRPr sz="2300"/>
            </a:lvl6pPr>
            <a:lvl7pPr marL="3165104" indent="0">
              <a:buNone/>
              <a:defRPr sz="2300"/>
            </a:lvl7pPr>
            <a:lvl8pPr marL="3692622" indent="0">
              <a:buNone/>
              <a:defRPr sz="2300"/>
            </a:lvl8pPr>
            <a:lvl9pPr marL="4220139" indent="0">
              <a:buNone/>
              <a:defRPr sz="2300"/>
            </a:lvl9pPr>
          </a:lstStyle>
          <a:p>
            <a:r>
              <a:rPr lang="es-ES"/>
              <a:t>Haga clic en el icono para agregar una imagen</a:t>
            </a:r>
            <a:endParaRPr lang="es-MX"/>
          </a:p>
        </p:txBody>
      </p:sp>
      <p:sp>
        <p:nvSpPr>
          <p:cNvPr id="4" name="3 Marcador de texto"/>
          <p:cNvSpPr>
            <a:spLocks noGrp="1"/>
          </p:cNvSpPr>
          <p:nvPr>
            <p:ph type="body" sz="half" idx="2"/>
          </p:nvPr>
        </p:nvSpPr>
        <p:spPr>
          <a:xfrm>
            <a:off x="2389717" y="5367343"/>
            <a:ext cx="7315200" cy="804863"/>
          </a:xfrm>
        </p:spPr>
        <p:txBody>
          <a:bodyPr/>
          <a:lstStyle>
            <a:lvl1pPr marL="0" indent="0">
              <a:buNone/>
              <a:defRPr sz="1600"/>
            </a:lvl1pPr>
            <a:lvl2pPr marL="527517" indent="0">
              <a:buNone/>
              <a:defRPr sz="1400"/>
            </a:lvl2pPr>
            <a:lvl3pPr marL="1055035" indent="0">
              <a:buNone/>
              <a:defRPr sz="1200"/>
            </a:lvl3pPr>
            <a:lvl4pPr marL="1582552" indent="0">
              <a:buNone/>
              <a:defRPr sz="1000"/>
            </a:lvl4pPr>
            <a:lvl5pPr marL="2110069" indent="0">
              <a:buNone/>
              <a:defRPr sz="1000"/>
            </a:lvl5pPr>
            <a:lvl6pPr marL="2637587" indent="0">
              <a:buNone/>
              <a:defRPr sz="1000"/>
            </a:lvl6pPr>
            <a:lvl7pPr marL="3165104" indent="0">
              <a:buNone/>
              <a:defRPr sz="1000"/>
            </a:lvl7pPr>
            <a:lvl8pPr marL="3692622" indent="0">
              <a:buNone/>
              <a:defRPr sz="1000"/>
            </a:lvl8pPr>
            <a:lvl9pPr marL="4220139" indent="0">
              <a:buNone/>
              <a:defRPr sz="1000"/>
            </a:lvl9pPr>
          </a:lstStyle>
          <a:p>
            <a:pPr lvl="0"/>
            <a:r>
              <a:rPr lang="es-ES"/>
              <a:t>Editar los estilos de texto del patrón</a:t>
            </a:r>
          </a:p>
        </p:txBody>
      </p:sp>
      <p:sp>
        <p:nvSpPr>
          <p:cNvPr id="5" name="4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6" name="5 Marcador de pie de página"/>
          <p:cNvSpPr>
            <a:spLocks noGrp="1"/>
          </p:cNvSpPr>
          <p:nvPr>
            <p:ph type="ftr" sz="quarter" idx="11"/>
          </p:nvPr>
        </p:nvSpPr>
        <p:spPr/>
        <p:txBody>
          <a:bodyPr/>
          <a:lstStyle/>
          <a:p>
            <a:endParaRPr lang="en-US"/>
          </a:p>
        </p:txBody>
      </p:sp>
      <p:sp>
        <p:nvSpPr>
          <p:cNvPr id="7" name="6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1812583358"/>
      </p:ext>
    </p:extLst>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94342176"/>
      </p:ext>
    </p:extLst>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44"/>
            <a:ext cx="2743200" cy="5851525"/>
          </a:xfrm>
        </p:spPr>
        <p:txBody>
          <a:bodyPr vert="eaVert"/>
          <a:lstStyle/>
          <a:p>
            <a:r>
              <a:rPr lang="es-ES"/>
              <a:t>Haga clic para modificar el estilo de título del patrón</a:t>
            </a:r>
            <a:endParaRPr lang="es-MX"/>
          </a:p>
        </p:txBody>
      </p:sp>
      <p:sp>
        <p:nvSpPr>
          <p:cNvPr id="3" name="2 Marcador de texto vertical"/>
          <p:cNvSpPr>
            <a:spLocks noGrp="1"/>
          </p:cNvSpPr>
          <p:nvPr>
            <p:ph type="body" orient="vert" idx="1"/>
          </p:nvPr>
        </p:nvSpPr>
        <p:spPr>
          <a:xfrm>
            <a:off x="609600" y="274644"/>
            <a:ext cx="8026400" cy="5851525"/>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10"/>
          </p:nvPr>
        </p:nvSpPr>
        <p:spPr/>
        <p:txBody>
          <a:body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11"/>
          </p:nvPr>
        </p:nvSpPr>
        <p:spPr/>
        <p:txBody>
          <a:bodyPr/>
          <a:lstStyle/>
          <a:p>
            <a:endParaRPr lang="en-US"/>
          </a:p>
        </p:txBody>
      </p:sp>
      <p:sp>
        <p:nvSpPr>
          <p:cNvPr id="6" name="5 Marcador de número de diapositiva"/>
          <p:cNvSpPr>
            <a:spLocks noGrp="1"/>
          </p:cNvSpPr>
          <p:nvPr>
            <p:ph type="sldNum" sz="quarter" idx="12"/>
          </p:nvPr>
        </p:nvSpPr>
        <p:spPr/>
        <p:txBody>
          <a:bodyPr/>
          <a:lstStyle/>
          <a:p>
            <a:fld id="{79B3B322-5EC4-40F1-8C50-B781A917E343}" type="slidenum">
              <a:rPr lang="en-US" smtClean="0"/>
              <a:pPr/>
              <a:t>‹Nº›</a:t>
            </a:fld>
            <a:endParaRPr lang="en-US"/>
          </a:p>
        </p:txBody>
      </p:sp>
    </p:spTree>
    <p:extLst>
      <p:ext uri="{BB962C8B-B14F-4D97-AF65-F5344CB8AC3E}">
        <p14:creationId xmlns:p14="http://schemas.microsoft.com/office/powerpoint/2010/main" val="3417459550"/>
      </p:ext>
    </p:extLst>
  </p:cSld>
  <p:clrMapOvr>
    <a:masterClrMapping/>
  </p:clrMapOvr>
  <p:transition spd="slow"/>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9000" r="-29000"/>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09600" y="274639"/>
            <a:ext cx="10972800" cy="1143000"/>
          </a:xfrm>
          <a:prstGeom prst="rect">
            <a:avLst/>
          </a:prstGeom>
        </p:spPr>
        <p:txBody>
          <a:bodyPr vert="horz" lIns="105503" tIns="52752" rIns="105503" bIns="52752" rtlCol="0" anchor="ctr">
            <a:noAutofit/>
          </a:bodyPr>
          <a:lstStyle/>
          <a:p>
            <a:r>
              <a:rPr lang="es-ES"/>
              <a:t>Haga clic para modificar el estilo de título del patrón</a:t>
            </a:r>
            <a:endParaRPr lang="es-MX"/>
          </a:p>
        </p:txBody>
      </p:sp>
      <p:sp>
        <p:nvSpPr>
          <p:cNvPr id="3" name="2 Marcador de texto"/>
          <p:cNvSpPr>
            <a:spLocks noGrp="1"/>
          </p:cNvSpPr>
          <p:nvPr>
            <p:ph type="body" idx="1"/>
          </p:nvPr>
        </p:nvSpPr>
        <p:spPr>
          <a:xfrm>
            <a:off x="609600" y="1600205"/>
            <a:ext cx="10972800" cy="4525963"/>
          </a:xfrm>
          <a:prstGeom prst="rect">
            <a:avLst/>
          </a:prstGeom>
        </p:spPr>
        <p:txBody>
          <a:bodyPr vert="horz" lIns="105503" tIns="52752" rIns="105503" bIns="52752"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3 Marcador de fecha"/>
          <p:cNvSpPr>
            <a:spLocks noGrp="1"/>
          </p:cNvSpPr>
          <p:nvPr>
            <p:ph type="dt" sz="half" idx="2"/>
          </p:nvPr>
        </p:nvSpPr>
        <p:spPr>
          <a:xfrm>
            <a:off x="609600" y="6356356"/>
            <a:ext cx="2844800" cy="365125"/>
          </a:xfrm>
          <a:prstGeom prst="rect">
            <a:avLst/>
          </a:prstGeom>
        </p:spPr>
        <p:txBody>
          <a:bodyPr vert="horz" lIns="105503" tIns="52752" rIns="105503" bIns="52752" rtlCol="0" anchor="ctr"/>
          <a:lstStyle>
            <a:lvl1pPr algn="l">
              <a:defRPr sz="1400">
                <a:solidFill>
                  <a:schemeClr val="tx1">
                    <a:tint val="75000"/>
                  </a:schemeClr>
                </a:solidFill>
              </a:defRPr>
            </a:lvl1pPr>
          </a:lstStyle>
          <a:p>
            <a:fld id="{E5787135-86ED-4741-A4BD-06F15834C720}" type="datetimeFigureOut">
              <a:rPr lang="en-US" smtClean="0"/>
              <a:pPr/>
              <a:t>12/10/2020</a:t>
            </a:fld>
            <a:endParaRPr lang="en-US"/>
          </a:p>
        </p:txBody>
      </p:sp>
      <p:sp>
        <p:nvSpPr>
          <p:cNvPr id="5" name="4 Marcador de pie de página"/>
          <p:cNvSpPr>
            <a:spLocks noGrp="1"/>
          </p:cNvSpPr>
          <p:nvPr>
            <p:ph type="ftr" sz="quarter" idx="3"/>
          </p:nvPr>
        </p:nvSpPr>
        <p:spPr>
          <a:xfrm>
            <a:off x="4165601" y="6356356"/>
            <a:ext cx="3860800" cy="365125"/>
          </a:xfrm>
          <a:prstGeom prst="rect">
            <a:avLst/>
          </a:prstGeom>
        </p:spPr>
        <p:txBody>
          <a:bodyPr vert="horz" lIns="105503" tIns="52752" rIns="105503" bIns="52752" rtlCol="0" anchor="ctr"/>
          <a:lstStyle>
            <a:lvl1pPr algn="ctr">
              <a:defRPr sz="1400">
                <a:solidFill>
                  <a:schemeClr val="tx1">
                    <a:tint val="75000"/>
                  </a:schemeClr>
                </a:solidFill>
              </a:defRPr>
            </a:lvl1pPr>
          </a:lstStyle>
          <a:p>
            <a:endParaRPr lang="en-US"/>
          </a:p>
        </p:txBody>
      </p:sp>
      <p:sp>
        <p:nvSpPr>
          <p:cNvPr id="6" name="5 Marcador de número de diapositiva"/>
          <p:cNvSpPr>
            <a:spLocks noGrp="1"/>
          </p:cNvSpPr>
          <p:nvPr>
            <p:ph type="sldNum" sz="quarter" idx="4"/>
          </p:nvPr>
        </p:nvSpPr>
        <p:spPr>
          <a:xfrm>
            <a:off x="8737601" y="6356356"/>
            <a:ext cx="2844800" cy="365125"/>
          </a:xfrm>
          <a:prstGeom prst="rect">
            <a:avLst/>
          </a:prstGeom>
        </p:spPr>
        <p:txBody>
          <a:bodyPr vert="horz" lIns="105503" tIns="52752" rIns="105503" bIns="52752" rtlCol="0" anchor="ctr"/>
          <a:lstStyle>
            <a:lvl1pPr algn="r">
              <a:defRPr sz="1400">
                <a:solidFill>
                  <a:schemeClr val="tx1">
                    <a:tint val="75000"/>
                  </a:schemeClr>
                </a:solidFill>
              </a:defRPr>
            </a:lvl1pPr>
          </a:lstStyle>
          <a:p>
            <a:fld id="{79B3B322-5EC4-40F1-8C50-B781A917E343}" type="slidenum">
              <a:rPr lang="en-US" smtClean="0"/>
              <a:pPr/>
              <a:t>‹Nº›</a:t>
            </a:fld>
            <a:endParaRPr lang="en-US"/>
          </a:p>
        </p:txBody>
      </p:sp>
      <p:pic>
        <p:nvPicPr>
          <p:cNvPr id="7" name="4 Imagen" descr="FONDOg2.png">
            <a:extLst>
              <a:ext uri="{FF2B5EF4-FFF2-40B4-BE49-F238E27FC236}">
                <a16:creationId xmlns:a16="http://schemas.microsoft.com/office/drawing/2014/main" id="{831BAD82-F7E6-4A9E-A31B-5188FEE1DFAD}"/>
              </a:ext>
            </a:extLst>
          </p:cNvPr>
          <p:cNvPicPr>
            <a:picLocks noChangeAspect="1"/>
          </p:cNvPicPr>
          <p:nvPr/>
        </p:nvPicPr>
        <p:blipFill>
          <a:blip r:embed="rId14"/>
          <a:stretch>
            <a:fillRect/>
          </a:stretch>
        </p:blipFill>
        <p:spPr>
          <a:xfrm>
            <a:off x="0" y="6245992"/>
            <a:ext cx="12192000" cy="950976"/>
          </a:xfrm>
          <a:prstGeom prst="rect">
            <a:avLst/>
          </a:prstGeom>
        </p:spPr>
      </p:pic>
    </p:spTree>
    <p:extLst>
      <p:ext uri="{BB962C8B-B14F-4D97-AF65-F5344CB8AC3E}">
        <p14:creationId xmlns:p14="http://schemas.microsoft.com/office/powerpoint/2010/main" val="293791467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p:txStyles>
    <p:titleStyle>
      <a:lvl1pPr algn="ctr" defTabSz="1055035" rtl="0" eaLnBrk="1" latinLnBrk="0" hangingPunct="1">
        <a:spcBef>
          <a:spcPct val="0"/>
        </a:spcBef>
        <a:buNone/>
        <a:defRPr sz="4400" kern="1200">
          <a:solidFill>
            <a:schemeClr val="tx1"/>
          </a:solidFill>
          <a:latin typeface="+mj-lt"/>
          <a:ea typeface="+mj-ea"/>
          <a:cs typeface="+mj-cs"/>
        </a:defRPr>
      </a:lvl1pPr>
    </p:titleStyle>
    <p:bodyStyle>
      <a:lvl1pPr marL="395638" indent="-395638" algn="l" defTabSz="1055035" rtl="0" eaLnBrk="1" latinLnBrk="0" hangingPunct="1">
        <a:spcBef>
          <a:spcPct val="20000"/>
        </a:spcBef>
        <a:buFont typeface="Arial" pitchFamily="34" charset="0"/>
        <a:buChar char="•"/>
        <a:defRPr sz="3700" kern="1200">
          <a:solidFill>
            <a:schemeClr val="tx1"/>
          </a:solidFill>
          <a:latin typeface="+mn-lt"/>
          <a:ea typeface="+mn-ea"/>
          <a:cs typeface="+mn-cs"/>
        </a:defRPr>
      </a:lvl1pPr>
      <a:lvl2pPr marL="857216" indent="-329698" algn="l" defTabSz="1055035" rtl="0" eaLnBrk="1" latinLnBrk="0" hangingPunct="1">
        <a:spcBef>
          <a:spcPct val="20000"/>
        </a:spcBef>
        <a:buFont typeface="Arial" pitchFamily="34" charset="0"/>
        <a:buChar char="–"/>
        <a:defRPr sz="3200" kern="1200">
          <a:solidFill>
            <a:schemeClr val="tx1"/>
          </a:solidFill>
          <a:latin typeface="+mn-lt"/>
          <a:ea typeface="+mn-ea"/>
          <a:cs typeface="+mn-cs"/>
        </a:defRPr>
      </a:lvl2pPr>
      <a:lvl3pPr marL="1318793" indent="-263759" algn="l" defTabSz="1055035" rtl="0" eaLnBrk="1" latinLnBrk="0" hangingPunct="1">
        <a:spcBef>
          <a:spcPct val="20000"/>
        </a:spcBef>
        <a:buFont typeface="Arial" pitchFamily="34" charset="0"/>
        <a:buChar char="•"/>
        <a:defRPr sz="2800" kern="1200">
          <a:solidFill>
            <a:schemeClr val="tx1"/>
          </a:solidFill>
          <a:latin typeface="+mn-lt"/>
          <a:ea typeface="+mn-ea"/>
          <a:cs typeface="+mn-cs"/>
        </a:defRPr>
      </a:lvl3pPr>
      <a:lvl4pPr marL="1846311"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4pPr>
      <a:lvl5pPr marL="237382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5pPr>
      <a:lvl6pPr marL="2901345"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6pPr>
      <a:lvl7pPr marL="3428863"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7pPr>
      <a:lvl8pPr marL="3956380"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8pPr>
      <a:lvl9pPr marL="4483898" indent="-263759" algn="l" defTabSz="1055035" rtl="0" eaLnBrk="1" latinLnBrk="0" hangingPunct="1">
        <a:spcBef>
          <a:spcPct val="20000"/>
        </a:spcBef>
        <a:buFont typeface="Arial" pitchFamily="34" charset="0"/>
        <a:buChar char="•"/>
        <a:defRPr sz="2300" kern="1200">
          <a:solidFill>
            <a:schemeClr val="tx1"/>
          </a:solidFill>
          <a:latin typeface="+mn-lt"/>
          <a:ea typeface="+mn-ea"/>
          <a:cs typeface="+mn-cs"/>
        </a:defRPr>
      </a:lvl9pPr>
    </p:bodyStyle>
    <p:otherStyle>
      <a:defPPr>
        <a:defRPr lang="es-MX"/>
      </a:defPPr>
      <a:lvl1pPr marL="0" algn="l" defTabSz="1055035" rtl="0" eaLnBrk="1" latinLnBrk="0" hangingPunct="1">
        <a:defRPr sz="2100" kern="1200">
          <a:solidFill>
            <a:schemeClr val="tx1"/>
          </a:solidFill>
          <a:latin typeface="+mn-lt"/>
          <a:ea typeface="+mn-ea"/>
          <a:cs typeface="+mn-cs"/>
        </a:defRPr>
      </a:lvl1pPr>
      <a:lvl2pPr marL="527517" algn="l" defTabSz="1055035" rtl="0" eaLnBrk="1" latinLnBrk="0" hangingPunct="1">
        <a:defRPr sz="2100" kern="1200">
          <a:solidFill>
            <a:schemeClr val="tx1"/>
          </a:solidFill>
          <a:latin typeface="+mn-lt"/>
          <a:ea typeface="+mn-ea"/>
          <a:cs typeface="+mn-cs"/>
        </a:defRPr>
      </a:lvl2pPr>
      <a:lvl3pPr marL="1055035" algn="l" defTabSz="1055035" rtl="0" eaLnBrk="1" latinLnBrk="0" hangingPunct="1">
        <a:defRPr sz="2100" kern="1200">
          <a:solidFill>
            <a:schemeClr val="tx1"/>
          </a:solidFill>
          <a:latin typeface="+mn-lt"/>
          <a:ea typeface="+mn-ea"/>
          <a:cs typeface="+mn-cs"/>
        </a:defRPr>
      </a:lvl3pPr>
      <a:lvl4pPr marL="1582552" algn="l" defTabSz="1055035" rtl="0" eaLnBrk="1" latinLnBrk="0" hangingPunct="1">
        <a:defRPr sz="2100" kern="1200">
          <a:solidFill>
            <a:schemeClr val="tx1"/>
          </a:solidFill>
          <a:latin typeface="+mn-lt"/>
          <a:ea typeface="+mn-ea"/>
          <a:cs typeface="+mn-cs"/>
        </a:defRPr>
      </a:lvl4pPr>
      <a:lvl5pPr marL="2110069" algn="l" defTabSz="1055035" rtl="0" eaLnBrk="1" latinLnBrk="0" hangingPunct="1">
        <a:defRPr sz="2100" kern="1200">
          <a:solidFill>
            <a:schemeClr val="tx1"/>
          </a:solidFill>
          <a:latin typeface="+mn-lt"/>
          <a:ea typeface="+mn-ea"/>
          <a:cs typeface="+mn-cs"/>
        </a:defRPr>
      </a:lvl5pPr>
      <a:lvl6pPr marL="2637587" algn="l" defTabSz="1055035" rtl="0" eaLnBrk="1" latinLnBrk="0" hangingPunct="1">
        <a:defRPr sz="2100" kern="1200">
          <a:solidFill>
            <a:schemeClr val="tx1"/>
          </a:solidFill>
          <a:latin typeface="+mn-lt"/>
          <a:ea typeface="+mn-ea"/>
          <a:cs typeface="+mn-cs"/>
        </a:defRPr>
      </a:lvl6pPr>
      <a:lvl7pPr marL="3165104" algn="l" defTabSz="1055035" rtl="0" eaLnBrk="1" latinLnBrk="0" hangingPunct="1">
        <a:defRPr sz="2100" kern="1200">
          <a:solidFill>
            <a:schemeClr val="tx1"/>
          </a:solidFill>
          <a:latin typeface="+mn-lt"/>
          <a:ea typeface="+mn-ea"/>
          <a:cs typeface="+mn-cs"/>
        </a:defRPr>
      </a:lvl7pPr>
      <a:lvl8pPr marL="3692622" algn="l" defTabSz="1055035" rtl="0" eaLnBrk="1" latinLnBrk="0" hangingPunct="1">
        <a:defRPr sz="2100" kern="1200">
          <a:solidFill>
            <a:schemeClr val="tx1"/>
          </a:solidFill>
          <a:latin typeface="+mn-lt"/>
          <a:ea typeface="+mn-ea"/>
          <a:cs typeface="+mn-cs"/>
        </a:defRPr>
      </a:lvl8pPr>
      <a:lvl9pPr marL="4220139" algn="l" defTabSz="1055035"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diagramLayout" Target="../diagrams/layout2.xml"/><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openxmlformats.org/officeDocument/2006/relationships/image" Target="../media/image12.png"/><Relationship Id="rId5" Type="http://schemas.openxmlformats.org/officeDocument/2006/relationships/diagramColors" Target="../diagrams/colors2.xml"/><Relationship Id="rId10" Type="http://schemas.openxmlformats.org/officeDocument/2006/relationships/image" Target="../media/image11.svg"/><Relationship Id="rId4" Type="http://schemas.openxmlformats.org/officeDocument/2006/relationships/diagramQuickStyle" Target="../diagrams/quickStyle2.xml"/><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7F1AEAA-B284-4A65-A49E-76990368AE53}"/>
              </a:ext>
            </a:extLst>
          </p:cNvPr>
          <p:cNvSpPr>
            <a:spLocks noGrp="1"/>
          </p:cNvSpPr>
          <p:nvPr>
            <p:ph type="ctrTitle"/>
          </p:nvPr>
        </p:nvSpPr>
        <p:spPr>
          <a:xfrm>
            <a:off x="2209800" y="3429000"/>
            <a:ext cx="7772400" cy="2466544"/>
          </a:xfrm>
        </p:spPr>
        <p:txBody>
          <a:bodyPr>
            <a:normAutofit/>
          </a:bodyPr>
          <a:lstStyle/>
          <a:p>
            <a:r>
              <a:rPr lang="es-MX" sz="3600" dirty="0"/>
              <a:t>Procedimiento de Solventación para Observaciones </a:t>
            </a:r>
            <a:br>
              <a:rPr lang="es-MX" sz="3600" dirty="0"/>
            </a:br>
            <a:br>
              <a:rPr lang="es-MX" sz="1800" dirty="0"/>
            </a:br>
            <a:r>
              <a:rPr lang="es-MX" sz="3100" dirty="0"/>
              <a:t>Gastos sin Soporte Documental</a:t>
            </a:r>
            <a:endParaRPr lang="es-ES" dirty="0"/>
          </a:p>
        </p:txBody>
      </p:sp>
      <p:sp>
        <p:nvSpPr>
          <p:cNvPr id="3" name="Subtítulo 2">
            <a:extLst>
              <a:ext uri="{FF2B5EF4-FFF2-40B4-BE49-F238E27FC236}">
                <a16:creationId xmlns:a16="http://schemas.microsoft.com/office/drawing/2014/main" id="{CA3712CB-2698-4FB7-9E49-BCA73B80A45C}"/>
              </a:ext>
            </a:extLst>
          </p:cNvPr>
          <p:cNvSpPr>
            <a:spLocks noGrp="1"/>
          </p:cNvSpPr>
          <p:nvPr>
            <p:ph type="subTitle" idx="1"/>
          </p:nvPr>
        </p:nvSpPr>
        <p:spPr>
          <a:xfrm>
            <a:off x="2121350" y="2313144"/>
            <a:ext cx="8140716" cy="866379"/>
          </a:xfrm>
        </p:spPr>
        <p:txBody>
          <a:bodyPr>
            <a:normAutofit fontScale="92500" lnSpcReduction="20000"/>
          </a:bodyPr>
          <a:lstStyle/>
          <a:p>
            <a:r>
              <a:rPr lang="es-ES" sz="3200" b="1" dirty="0">
                <a:solidFill>
                  <a:schemeClr val="accent2"/>
                </a:solidFill>
                <a:latin typeface="Open Sans" pitchFamily="34" charset="0"/>
                <a:ea typeface="Open Sans" pitchFamily="34" charset="0"/>
                <a:cs typeface="Open Sans" pitchFamily="34" charset="0"/>
              </a:rPr>
              <a:t>Auditoria Adjunta de Fiscalización a Municipios</a:t>
            </a:r>
            <a:r>
              <a:rPr lang="es-MX" sz="3200" b="1" dirty="0">
                <a:solidFill>
                  <a:schemeClr val="accent2"/>
                </a:solidFill>
                <a:latin typeface="Open Sans" pitchFamily="34" charset="0"/>
                <a:ea typeface="Open Sans" pitchFamily="34" charset="0"/>
                <a:cs typeface="Open Sans" pitchFamily="34" charset="0"/>
              </a:rPr>
              <a:t>.</a:t>
            </a:r>
          </a:p>
        </p:txBody>
      </p:sp>
      <p:pic>
        <p:nvPicPr>
          <p:cNvPr id="4" name="Imagen 3">
            <a:extLst>
              <a:ext uri="{FF2B5EF4-FFF2-40B4-BE49-F238E27FC236}">
                <a16:creationId xmlns:a16="http://schemas.microsoft.com/office/drawing/2014/main" id="{C0456251-B0C7-4F35-A5BE-F49A6C9D0739}"/>
              </a:ext>
            </a:extLst>
          </p:cNvPr>
          <p:cNvPicPr>
            <a:picLocks noChangeAspect="1"/>
          </p:cNvPicPr>
          <p:nvPr/>
        </p:nvPicPr>
        <p:blipFill>
          <a:blip r:embed="rId2"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4158143" y="1"/>
            <a:ext cx="3791824" cy="2930045"/>
          </a:xfrm>
          <a:prstGeom prst="rect">
            <a:avLst/>
          </a:prstGeom>
        </p:spPr>
      </p:pic>
      <p:cxnSp>
        <p:nvCxnSpPr>
          <p:cNvPr id="8" name="Conector recto 7">
            <a:extLst>
              <a:ext uri="{FF2B5EF4-FFF2-40B4-BE49-F238E27FC236}">
                <a16:creationId xmlns:a16="http://schemas.microsoft.com/office/drawing/2014/main" id="{CB9184F6-E016-43C4-80EB-2ED6CC21CF95}"/>
              </a:ext>
            </a:extLst>
          </p:cNvPr>
          <p:cNvCxnSpPr>
            <a:cxnSpLocks/>
          </p:cNvCxnSpPr>
          <p:nvPr/>
        </p:nvCxnSpPr>
        <p:spPr>
          <a:xfrm>
            <a:off x="2445739" y="4910217"/>
            <a:ext cx="730052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117653"/>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795068-B092-4BA8-B385-9B8D005B2209}"/>
              </a:ext>
            </a:extLst>
          </p:cNvPr>
          <p:cNvSpPr>
            <a:spLocks noGrp="1"/>
          </p:cNvSpPr>
          <p:nvPr>
            <p:ph type="title"/>
          </p:nvPr>
        </p:nvSpPr>
        <p:spPr>
          <a:xfrm>
            <a:off x="609601" y="731832"/>
            <a:ext cx="5486400" cy="1143000"/>
          </a:xfrm>
        </p:spPr>
        <p:txBody>
          <a:bodyPr/>
          <a:lstStyle/>
          <a:p>
            <a:pPr algn="l"/>
            <a:r>
              <a:rPr lang="es-ES" sz="4400" b="1">
                <a:solidFill>
                  <a:schemeClr val="accent5"/>
                </a:solidFill>
              </a:rPr>
              <a:t>OBJETIVO</a:t>
            </a:r>
            <a:endParaRPr lang="en-US" dirty="0">
              <a:solidFill>
                <a:schemeClr val="accent5"/>
              </a:solidFill>
            </a:endParaRPr>
          </a:p>
        </p:txBody>
      </p:sp>
      <p:sp>
        <p:nvSpPr>
          <p:cNvPr id="2" name="CuadroTexto 1">
            <a:extLst>
              <a:ext uri="{FF2B5EF4-FFF2-40B4-BE49-F238E27FC236}">
                <a16:creationId xmlns:a16="http://schemas.microsoft.com/office/drawing/2014/main" id="{8432B887-2F1E-4DC0-B313-63A711E8AB3E}"/>
              </a:ext>
            </a:extLst>
          </p:cNvPr>
          <p:cNvSpPr txBox="1"/>
          <p:nvPr/>
        </p:nvSpPr>
        <p:spPr>
          <a:xfrm>
            <a:off x="609601" y="2188564"/>
            <a:ext cx="5384800" cy="3937604"/>
          </a:xfrm>
          <a:prstGeom prst="rect">
            <a:avLst/>
          </a:prstGeom>
        </p:spPr>
        <p:txBody>
          <a:bodyPr vert="horz" lIns="105503" tIns="52752" rIns="105503" bIns="52752" rtlCol="0">
            <a:normAutofit/>
          </a:bodyPr>
          <a:lstStyle/>
          <a:p>
            <a:pPr algn="just">
              <a:lnSpc>
                <a:spcPct val="90000"/>
              </a:lnSpc>
              <a:spcBef>
                <a:spcPct val="20000"/>
              </a:spcBef>
              <a:buFont typeface="Arial" pitchFamily="34" charset="0"/>
            </a:pPr>
            <a:r>
              <a:rPr lang="es-MX" sz="2700" b="1"/>
              <a:t>Determinar un procedimiento que indique la manera de acreditar la evidencia documental de pólizas y operaciones tomando en cuenta la medida de solventación propuesta por ISAF en este tipo de observaciones.</a:t>
            </a:r>
            <a:endParaRPr lang="es-MX" sz="2700" b="1" dirty="0"/>
          </a:p>
        </p:txBody>
      </p:sp>
      <p:pic>
        <p:nvPicPr>
          <p:cNvPr id="4" name="Gráfico 3" descr="Círculos con flechas con relleno sólido">
            <a:extLst>
              <a:ext uri="{FF2B5EF4-FFF2-40B4-BE49-F238E27FC236}">
                <a16:creationId xmlns:a16="http://schemas.microsoft.com/office/drawing/2014/main" id="{6DA21C34-16EC-402E-9C22-15E0CBE8F4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197601" y="469994"/>
            <a:ext cx="5656175" cy="5656175"/>
          </a:xfrm>
          <a:prstGeom prst="rect">
            <a:avLst/>
          </a:prstGeom>
        </p:spPr>
      </p:pic>
    </p:spTree>
    <p:extLst>
      <p:ext uri="{BB962C8B-B14F-4D97-AF65-F5344CB8AC3E}">
        <p14:creationId xmlns:p14="http://schemas.microsoft.com/office/powerpoint/2010/main" val="1268155241"/>
      </p:ext>
    </p:extLst>
  </p:cSld>
  <p:clrMapOvr>
    <a:masterClrMapping/>
  </p:clrMapOvr>
  <p:transition spd="slow"/>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D823F689-AE83-46BC-BF13-4E5B88ABA919}"/>
              </a:ext>
            </a:extLst>
          </p:cNvPr>
          <p:cNvSpPr txBox="1"/>
          <p:nvPr/>
        </p:nvSpPr>
        <p:spPr>
          <a:xfrm>
            <a:off x="528188" y="1865557"/>
            <a:ext cx="3024481" cy="3970318"/>
          </a:xfrm>
          <a:prstGeom prst="rect">
            <a:avLst/>
          </a:prstGeom>
          <a:noFill/>
        </p:spPr>
        <p:txBody>
          <a:bodyPr wrap="square" rtlCol="0">
            <a:spAutoFit/>
          </a:bodyPr>
          <a:lstStyle/>
          <a:p>
            <a:pPr algn="ctr"/>
            <a:r>
              <a:rPr lang="es-MX" sz="2800" b="1" dirty="0">
                <a:solidFill>
                  <a:schemeClr val="accent3"/>
                </a:solidFill>
              </a:rPr>
              <a:t>Pólizas en las que se hayan realizado gastos que no cuenten con el debido soporte documental según sus características.</a:t>
            </a:r>
          </a:p>
        </p:txBody>
      </p:sp>
      <p:sp>
        <p:nvSpPr>
          <p:cNvPr id="5" name="CuadroTexto 4">
            <a:extLst>
              <a:ext uri="{FF2B5EF4-FFF2-40B4-BE49-F238E27FC236}">
                <a16:creationId xmlns:a16="http://schemas.microsoft.com/office/drawing/2014/main" id="{49093C9C-7F54-484C-9875-034A2A760702}"/>
              </a:ext>
            </a:extLst>
          </p:cNvPr>
          <p:cNvSpPr txBox="1"/>
          <p:nvPr/>
        </p:nvSpPr>
        <p:spPr>
          <a:xfrm>
            <a:off x="528188" y="403619"/>
            <a:ext cx="9620153" cy="1200329"/>
          </a:xfrm>
          <a:prstGeom prst="rect">
            <a:avLst/>
          </a:prstGeom>
          <a:noFill/>
        </p:spPr>
        <p:txBody>
          <a:bodyPr wrap="square" rtlCol="0">
            <a:spAutoFit/>
          </a:bodyPr>
          <a:lstStyle/>
          <a:p>
            <a:r>
              <a:rPr lang="es-MX" sz="3600" b="1" dirty="0">
                <a:solidFill>
                  <a:schemeClr val="accent5"/>
                </a:solidFill>
              </a:rPr>
              <a:t>ESTE PROCEDIMIENTO SE CONSIDERA PARA LOS SIGUIENTES CASOS</a:t>
            </a:r>
          </a:p>
        </p:txBody>
      </p:sp>
      <p:graphicFrame>
        <p:nvGraphicFramePr>
          <p:cNvPr id="3" name="Diagrama 2">
            <a:extLst>
              <a:ext uri="{FF2B5EF4-FFF2-40B4-BE49-F238E27FC236}">
                <a16:creationId xmlns:a16="http://schemas.microsoft.com/office/drawing/2014/main" id="{33946407-707E-48E9-A54F-2E4C7FA860D2}"/>
              </a:ext>
            </a:extLst>
          </p:cNvPr>
          <p:cNvGraphicFramePr/>
          <p:nvPr>
            <p:extLst>
              <p:ext uri="{D42A27DB-BD31-4B8C-83A1-F6EECF244321}">
                <p14:modId xmlns:p14="http://schemas.microsoft.com/office/powerpoint/2010/main" val="891024431"/>
              </p:ext>
            </p:extLst>
          </p:nvPr>
        </p:nvGraphicFramePr>
        <p:xfrm>
          <a:off x="3843945" y="1626699"/>
          <a:ext cx="7998284" cy="444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9599278"/>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49093C9C-7F54-484C-9875-034A2A760702}"/>
              </a:ext>
            </a:extLst>
          </p:cNvPr>
          <p:cNvSpPr txBox="1"/>
          <p:nvPr/>
        </p:nvSpPr>
        <p:spPr>
          <a:xfrm>
            <a:off x="528188" y="403619"/>
            <a:ext cx="9620153" cy="646331"/>
          </a:xfrm>
          <a:prstGeom prst="rect">
            <a:avLst/>
          </a:prstGeom>
          <a:noFill/>
        </p:spPr>
        <p:txBody>
          <a:bodyPr wrap="square" rtlCol="0">
            <a:spAutoFit/>
          </a:bodyPr>
          <a:lstStyle/>
          <a:p>
            <a:r>
              <a:rPr lang="es-MX" sz="3600" b="1" dirty="0">
                <a:solidFill>
                  <a:schemeClr val="accent5"/>
                </a:solidFill>
              </a:rPr>
              <a:t>PARA LO ANTERIOR, SE DEBERÁ:</a:t>
            </a:r>
          </a:p>
        </p:txBody>
      </p:sp>
      <p:graphicFrame>
        <p:nvGraphicFramePr>
          <p:cNvPr id="3" name="Diagrama 2">
            <a:extLst>
              <a:ext uri="{FF2B5EF4-FFF2-40B4-BE49-F238E27FC236}">
                <a16:creationId xmlns:a16="http://schemas.microsoft.com/office/drawing/2014/main" id="{33946407-707E-48E9-A54F-2E4C7FA860D2}"/>
              </a:ext>
            </a:extLst>
          </p:cNvPr>
          <p:cNvGraphicFramePr/>
          <p:nvPr>
            <p:extLst>
              <p:ext uri="{D42A27DB-BD31-4B8C-83A1-F6EECF244321}">
                <p14:modId xmlns:p14="http://schemas.microsoft.com/office/powerpoint/2010/main" val="2599306628"/>
              </p:ext>
            </p:extLst>
          </p:nvPr>
        </p:nvGraphicFramePr>
        <p:xfrm>
          <a:off x="536415" y="1696281"/>
          <a:ext cx="11119169" cy="44480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áfico 3" descr="Documento con relleno sólido">
            <a:extLst>
              <a:ext uri="{FF2B5EF4-FFF2-40B4-BE49-F238E27FC236}">
                <a16:creationId xmlns:a16="http://schemas.microsoft.com/office/drawing/2014/main" id="{A0EFDA65-34EA-4937-A828-E9A4EFBEA52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1707339" y="1407202"/>
            <a:ext cx="1301646" cy="1301646"/>
          </a:xfrm>
          <a:prstGeom prst="rect">
            <a:avLst/>
          </a:prstGeom>
        </p:spPr>
      </p:pic>
      <p:pic>
        <p:nvPicPr>
          <p:cNvPr id="7" name="Gráfico 6" descr="Usuarios con relleno sólido">
            <a:extLst>
              <a:ext uri="{FF2B5EF4-FFF2-40B4-BE49-F238E27FC236}">
                <a16:creationId xmlns:a16="http://schemas.microsoft.com/office/drawing/2014/main" id="{EDB0F7A5-E894-421E-B3F6-22DA93B60CAA}"/>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5202727" y="1049950"/>
            <a:ext cx="1710128" cy="1710128"/>
          </a:xfrm>
          <a:prstGeom prst="rect">
            <a:avLst/>
          </a:prstGeom>
        </p:spPr>
      </p:pic>
      <p:pic>
        <p:nvPicPr>
          <p:cNvPr id="8" name="Gráfico 7" descr="Portapapeles comprobado con relleno sólido">
            <a:extLst>
              <a:ext uri="{FF2B5EF4-FFF2-40B4-BE49-F238E27FC236}">
                <a16:creationId xmlns:a16="http://schemas.microsoft.com/office/drawing/2014/main" id="{22D8901C-678A-4B43-8857-AE130D7EC61A}"/>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rcRect/>
          <a:stretch/>
        </p:blipFill>
        <p:spPr>
          <a:xfrm>
            <a:off x="9123055" y="1254191"/>
            <a:ext cx="1301646" cy="1301646"/>
          </a:xfrm>
          <a:prstGeom prst="rect">
            <a:avLst/>
          </a:prstGeom>
        </p:spPr>
      </p:pic>
    </p:spTree>
    <p:extLst>
      <p:ext uri="{BB962C8B-B14F-4D97-AF65-F5344CB8AC3E}">
        <p14:creationId xmlns:p14="http://schemas.microsoft.com/office/powerpoint/2010/main" val="1524664859"/>
      </p:ext>
    </p:extLst>
  </p:cSld>
  <p:clrMapOvr>
    <a:masterClrMapping/>
  </p:clrMapOvr>
  <p:transition spd="slow"/>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8F3A9ADA-A965-47E4-BF2C-FA33A8A3B2CF}"/>
              </a:ext>
            </a:extLst>
          </p:cNvPr>
          <p:cNvSpPr/>
          <p:nvPr/>
        </p:nvSpPr>
        <p:spPr>
          <a:xfrm>
            <a:off x="0" y="2353456"/>
            <a:ext cx="12192000" cy="2203554"/>
          </a:xfrm>
          <a:prstGeom prst="rect">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
        <p:nvSpPr>
          <p:cNvPr id="5" name="CuadroTexto 4">
            <a:extLst>
              <a:ext uri="{FF2B5EF4-FFF2-40B4-BE49-F238E27FC236}">
                <a16:creationId xmlns:a16="http://schemas.microsoft.com/office/drawing/2014/main" id="{49093C9C-7F54-484C-9875-034A2A760702}"/>
              </a:ext>
            </a:extLst>
          </p:cNvPr>
          <p:cNvSpPr txBox="1"/>
          <p:nvPr/>
        </p:nvSpPr>
        <p:spPr>
          <a:xfrm>
            <a:off x="629587" y="219989"/>
            <a:ext cx="10359982" cy="1754326"/>
          </a:xfrm>
          <a:prstGeom prst="rect">
            <a:avLst/>
          </a:prstGeom>
          <a:noFill/>
        </p:spPr>
        <p:txBody>
          <a:bodyPr wrap="square" rtlCol="0">
            <a:spAutoFit/>
          </a:bodyPr>
          <a:lstStyle/>
          <a:p>
            <a:r>
              <a:rPr lang="es-MX" sz="3600" b="1" dirty="0">
                <a:solidFill>
                  <a:schemeClr val="accent5"/>
                </a:solidFill>
              </a:rPr>
              <a:t>PROCEDIMIENTO PARA ACREDITAR EVIDENCIA DOCUMENTAL EN OPERACIONES PRESUPUESTALES Y CONTABLES</a:t>
            </a:r>
          </a:p>
        </p:txBody>
      </p:sp>
      <p:graphicFrame>
        <p:nvGraphicFramePr>
          <p:cNvPr id="2" name="Diagrama 1">
            <a:extLst>
              <a:ext uri="{FF2B5EF4-FFF2-40B4-BE49-F238E27FC236}">
                <a16:creationId xmlns:a16="http://schemas.microsoft.com/office/drawing/2014/main" id="{DA976A2E-D8C9-4481-9D47-6BB2C2D1C215}"/>
              </a:ext>
            </a:extLst>
          </p:cNvPr>
          <p:cNvGraphicFramePr/>
          <p:nvPr>
            <p:extLst>
              <p:ext uri="{D42A27DB-BD31-4B8C-83A1-F6EECF244321}">
                <p14:modId xmlns:p14="http://schemas.microsoft.com/office/powerpoint/2010/main" val="1382969757"/>
              </p:ext>
            </p:extLst>
          </p:nvPr>
        </p:nvGraphicFramePr>
        <p:xfrm>
          <a:off x="400986" y="1785506"/>
          <a:ext cx="11390027" cy="32828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Flecha: hacia abajo 5">
            <a:extLst>
              <a:ext uri="{FF2B5EF4-FFF2-40B4-BE49-F238E27FC236}">
                <a16:creationId xmlns:a16="http://schemas.microsoft.com/office/drawing/2014/main" id="{617BFE41-FFC7-4CE0-A994-BD91D6E1BFA0}"/>
              </a:ext>
            </a:extLst>
          </p:cNvPr>
          <p:cNvSpPr/>
          <p:nvPr/>
        </p:nvSpPr>
        <p:spPr>
          <a:xfrm>
            <a:off x="4941756" y="4557010"/>
            <a:ext cx="2308485" cy="1229193"/>
          </a:xfrm>
          <a:prstGeom prst="downArrow">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Tree>
    <p:extLst>
      <p:ext uri="{BB962C8B-B14F-4D97-AF65-F5344CB8AC3E}">
        <p14:creationId xmlns:p14="http://schemas.microsoft.com/office/powerpoint/2010/main" val="4120258409"/>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677EF0C9-EC13-4841-A779-920FF500DEB4}"/>
              </a:ext>
            </a:extLst>
          </p:cNvPr>
          <p:cNvSpPr/>
          <p:nvPr/>
        </p:nvSpPr>
        <p:spPr>
          <a:xfrm>
            <a:off x="0" y="1382412"/>
            <a:ext cx="12192000" cy="1450729"/>
          </a:xfrm>
          <a:prstGeom prst="rect">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
        <p:nvSpPr>
          <p:cNvPr id="5" name="CuadroTexto 4">
            <a:extLst>
              <a:ext uri="{FF2B5EF4-FFF2-40B4-BE49-F238E27FC236}">
                <a16:creationId xmlns:a16="http://schemas.microsoft.com/office/drawing/2014/main" id="{49093C9C-7F54-484C-9875-034A2A760702}"/>
              </a:ext>
            </a:extLst>
          </p:cNvPr>
          <p:cNvSpPr txBox="1"/>
          <p:nvPr/>
        </p:nvSpPr>
        <p:spPr>
          <a:xfrm>
            <a:off x="693080" y="264285"/>
            <a:ext cx="9979023" cy="954107"/>
          </a:xfrm>
          <a:prstGeom prst="rect">
            <a:avLst/>
          </a:prstGeom>
          <a:noFill/>
        </p:spPr>
        <p:txBody>
          <a:bodyPr wrap="square" rtlCol="0">
            <a:spAutoFit/>
          </a:bodyPr>
          <a:lstStyle/>
          <a:p>
            <a:r>
              <a:rPr lang="es-MX" sz="2800" b="1" dirty="0">
                <a:solidFill>
                  <a:schemeClr val="accent5"/>
                </a:solidFill>
              </a:rPr>
              <a:t>PROCEDIMIENTO PARA ACREDITAR EVIDENCIA DOCUMENTAL EN OPERACIONES PRESUPUESTALES Y CONTABLES</a:t>
            </a:r>
          </a:p>
        </p:txBody>
      </p:sp>
      <p:graphicFrame>
        <p:nvGraphicFramePr>
          <p:cNvPr id="2" name="Diagrama 1">
            <a:extLst>
              <a:ext uri="{FF2B5EF4-FFF2-40B4-BE49-F238E27FC236}">
                <a16:creationId xmlns:a16="http://schemas.microsoft.com/office/drawing/2014/main" id="{DA976A2E-D8C9-4481-9D47-6BB2C2D1C215}"/>
              </a:ext>
            </a:extLst>
          </p:cNvPr>
          <p:cNvGraphicFramePr/>
          <p:nvPr>
            <p:extLst>
              <p:ext uri="{D42A27DB-BD31-4B8C-83A1-F6EECF244321}">
                <p14:modId xmlns:p14="http://schemas.microsoft.com/office/powerpoint/2010/main" val="642500348"/>
              </p:ext>
            </p:extLst>
          </p:nvPr>
        </p:nvGraphicFramePr>
        <p:xfrm>
          <a:off x="308755" y="1173910"/>
          <a:ext cx="11368722" cy="5270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6" name="Grupo 5">
            <a:extLst>
              <a:ext uri="{FF2B5EF4-FFF2-40B4-BE49-F238E27FC236}">
                <a16:creationId xmlns:a16="http://schemas.microsoft.com/office/drawing/2014/main" id="{F9AB5B87-70FC-4317-87C0-47B92F9FD15F}"/>
              </a:ext>
            </a:extLst>
          </p:cNvPr>
          <p:cNvGrpSpPr/>
          <p:nvPr/>
        </p:nvGrpSpPr>
        <p:grpSpPr>
          <a:xfrm>
            <a:off x="10527245" y="1383491"/>
            <a:ext cx="993975" cy="1060113"/>
            <a:chOff x="3695979" y="465032"/>
            <a:chExt cx="913758" cy="861551"/>
          </a:xfrm>
        </p:grpSpPr>
        <p:sp>
          <p:nvSpPr>
            <p:cNvPr id="8" name="Flecha: a la derecha 7">
              <a:extLst>
                <a:ext uri="{FF2B5EF4-FFF2-40B4-BE49-F238E27FC236}">
                  <a16:creationId xmlns:a16="http://schemas.microsoft.com/office/drawing/2014/main" id="{0726A1C5-9EB4-4A00-B0E0-0D3C247B4D11}"/>
                </a:ext>
              </a:extLst>
            </p:cNvPr>
            <p:cNvSpPr/>
            <p:nvPr/>
          </p:nvSpPr>
          <p:spPr>
            <a:xfrm rot="7467">
              <a:off x="3695979" y="465032"/>
              <a:ext cx="913758" cy="861551"/>
            </a:xfrm>
            <a:prstGeom prst="rightArrow">
              <a:avLst>
                <a:gd name="adj1" fmla="val 60000"/>
                <a:gd name="adj2" fmla="val 50000"/>
              </a:avLst>
            </a:prstGeom>
            <a:solidFill>
              <a:srgbClr val="812147">
                <a:hueOff val="-2679666"/>
                <a:satOff val="1660"/>
                <a:lumOff val="-719"/>
                <a:alphaOff val="0"/>
              </a:srgbClr>
            </a:solidFill>
            <a:ln w="25400" cap="flat" cmpd="sng" algn="ctr">
              <a:noFill/>
              <a:prstDash val="solid"/>
            </a:ln>
            <a:effectLst/>
          </p:spPr>
          <p:txBody>
            <a:bodyPr spcFirstLastPara="0" vert="horz" wrap="square" lIns="53340" tIns="53340" rIns="53340" bIns="53340" numCol="1" spcCol="1270" anchor="ctr" anchorCtr="0">
              <a:noAutofit/>
            </a:bodyPr>
            <a:lstStyle/>
            <a:p>
              <a:endParaRPr lang="es-MX"/>
            </a:p>
          </p:txBody>
        </p:sp>
        <p:sp>
          <p:nvSpPr>
            <p:cNvPr id="9" name="Flecha: a la derecha 4">
              <a:extLst>
                <a:ext uri="{FF2B5EF4-FFF2-40B4-BE49-F238E27FC236}">
                  <a16:creationId xmlns:a16="http://schemas.microsoft.com/office/drawing/2014/main" id="{4938FB4D-F378-4F04-9E08-411A7CA14C06}"/>
                </a:ext>
              </a:extLst>
            </p:cNvPr>
            <p:cNvSpPr txBox="1"/>
            <p:nvPr/>
          </p:nvSpPr>
          <p:spPr>
            <a:xfrm rot="7467">
              <a:off x="3695979" y="637061"/>
              <a:ext cx="655293" cy="516931"/>
            </a:xfrm>
            <a:prstGeom prst="rect">
              <a:avLst/>
            </a:prstGeom>
            <a:solidFill>
              <a:srgbClr val="812147">
                <a:hueOff val="-2679666"/>
                <a:satOff val="1660"/>
                <a:lumOff val="-719"/>
                <a:alphaOff val="0"/>
              </a:srgbClr>
            </a:solidFill>
            <a:ln w="25400" cap="flat" cmpd="sng" algn="ctr">
              <a:noFill/>
              <a:prstDash val="solid"/>
            </a:ln>
            <a:effectLst/>
          </p:spPr>
          <p:txBody>
            <a:bodyPr spcFirstLastPara="0" vert="horz" wrap="square" lIns="53340" tIns="53340" rIns="53340" bIns="53340" numCol="1" spcCol="1270" anchor="ctr" anchorCtr="0">
              <a:noAutofit/>
            </a:bodyPr>
            <a:lstStyle>
              <a:lvl1pPr lvl="0" indent="0" algn="ctr" defTabSz="622300">
                <a:lnSpc>
                  <a:spcPct val="90000"/>
                </a:lnSpc>
                <a:spcBef>
                  <a:spcPct val="0"/>
                </a:spcBef>
                <a:spcAft>
                  <a:spcPct val="35000"/>
                </a:spcAft>
                <a:buNone/>
                <a:defRPr sz="1600" b="1">
                  <a:solidFill>
                    <a:prstClr val="white"/>
                  </a:solidFill>
                  <a:latin typeface="Source Sans Pro"/>
                </a:defRPr>
              </a:lvl1pPr>
            </a:lstStyle>
            <a:p>
              <a:endParaRPr lang="es-MX" dirty="0"/>
            </a:p>
          </p:txBody>
        </p:sp>
      </p:grpSp>
    </p:spTree>
    <p:extLst>
      <p:ext uri="{BB962C8B-B14F-4D97-AF65-F5344CB8AC3E}">
        <p14:creationId xmlns:p14="http://schemas.microsoft.com/office/powerpoint/2010/main" val="3601964267"/>
      </p:ext>
    </p:extLst>
  </p:cSld>
  <p:clrMapOvr>
    <a:masterClrMapping/>
  </p:clrMapOvr>
  <p:transition spd="slow"/>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677EF0C9-EC13-4841-A779-920FF500DEB4}"/>
              </a:ext>
            </a:extLst>
          </p:cNvPr>
          <p:cNvSpPr/>
          <p:nvPr/>
        </p:nvSpPr>
        <p:spPr>
          <a:xfrm>
            <a:off x="0" y="1484025"/>
            <a:ext cx="12192000" cy="1454047"/>
          </a:xfrm>
          <a:prstGeom prst="rect">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
        <p:nvSpPr>
          <p:cNvPr id="5" name="CuadroTexto 4">
            <a:extLst>
              <a:ext uri="{FF2B5EF4-FFF2-40B4-BE49-F238E27FC236}">
                <a16:creationId xmlns:a16="http://schemas.microsoft.com/office/drawing/2014/main" id="{49093C9C-7F54-484C-9875-034A2A760702}"/>
              </a:ext>
            </a:extLst>
          </p:cNvPr>
          <p:cNvSpPr txBox="1"/>
          <p:nvPr/>
        </p:nvSpPr>
        <p:spPr>
          <a:xfrm>
            <a:off x="693080" y="264285"/>
            <a:ext cx="9979023" cy="954107"/>
          </a:xfrm>
          <a:prstGeom prst="rect">
            <a:avLst/>
          </a:prstGeom>
          <a:noFill/>
        </p:spPr>
        <p:txBody>
          <a:bodyPr wrap="square" rtlCol="0">
            <a:spAutoFit/>
          </a:bodyPr>
          <a:lstStyle/>
          <a:p>
            <a:r>
              <a:rPr lang="es-MX" sz="2800" b="1" dirty="0">
                <a:solidFill>
                  <a:schemeClr val="accent5"/>
                </a:solidFill>
              </a:rPr>
              <a:t>PROCEDIMIENTO PARA ACREDITAR EVIDENCIA DOCUMENTAL EN OPERACIONES PRESUPUESTALES Y CONTABLES</a:t>
            </a:r>
          </a:p>
        </p:txBody>
      </p:sp>
      <p:graphicFrame>
        <p:nvGraphicFramePr>
          <p:cNvPr id="2" name="Diagrama 1">
            <a:extLst>
              <a:ext uri="{FF2B5EF4-FFF2-40B4-BE49-F238E27FC236}">
                <a16:creationId xmlns:a16="http://schemas.microsoft.com/office/drawing/2014/main" id="{DA976A2E-D8C9-4481-9D47-6BB2C2D1C215}"/>
              </a:ext>
            </a:extLst>
          </p:cNvPr>
          <p:cNvGraphicFramePr/>
          <p:nvPr>
            <p:extLst>
              <p:ext uri="{D42A27DB-BD31-4B8C-83A1-F6EECF244321}">
                <p14:modId xmlns:p14="http://schemas.microsoft.com/office/powerpoint/2010/main" val="4101228561"/>
              </p:ext>
            </p:extLst>
          </p:nvPr>
        </p:nvGraphicFramePr>
        <p:xfrm>
          <a:off x="344774" y="1625556"/>
          <a:ext cx="10867869" cy="47152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0" name="Grupo 9">
            <a:extLst>
              <a:ext uri="{FF2B5EF4-FFF2-40B4-BE49-F238E27FC236}">
                <a16:creationId xmlns:a16="http://schemas.microsoft.com/office/drawing/2014/main" id="{800A1E11-104E-4D22-8A90-578DFD58737D}"/>
              </a:ext>
            </a:extLst>
          </p:cNvPr>
          <p:cNvGrpSpPr/>
          <p:nvPr/>
        </p:nvGrpSpPr>
        <p:grpSpPr>
          <a:xfrm>
            <a:off x="10748812" y="1625556"/>
            <a:ext cx="1213340" cy="1072674"/>
            <a:chOff x="4385330" y="-24386"/>
            <a:chExt cx="1098415" cy="961703"/>
          </a:xfrm>
        </p:grpSpPr>
        <p:sp>
          <p:nvSpPr>
            <p:cNvPr id="11" name="Flecha: a la derecha 10">
              <a:extLst>
                <a:ext uri="{FF2B5EF4-FFF2-40B4-BE49-F238E27FC236}">
                  <a16:creationId xmlns:a16="http://schemas.microsoft.com/office/drawing/2014/main" id="{619E059E-135D-4C2B-B5A9-7FF84F3F2A53}"/>
                </a:ext>
              </a:extLst>
            </p:cNvPr>
            <p:cNvSpPr/>
            <p:nvPr/>
          </p:nvSpPr>
          <p:spPr>
            <a:xfrm rot="21599568">
              <a:off x="4385330" y="-24386"/>
              <a:ext cx="1098415" cy="961703"/>
            </a:xfrm>
            <a:prstGeom prst="rightArrow">
              <a:avLst>
                <a:gd name="adj1" fmla="val 60000"/>
                <a:gd name="adj2" fmla="val 50000"/>
              </a:avLst>
            </a:pr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2" name="Flecha: a la derecha 4">
              <a:extLst>
                <a:ext uri="{FF2B5EF4-FFF2-40B4-BE49-F238E27FC236}">
                  <a16:creationId xmlns:a16="http://schemas.microsoft.com/office/drawing/2014/main" id="{DEB1B9E8-ED61-4545-B520-32E49973C64B}"/>
                </a:ext>
              </a:extLst>
            </p:cNvPr>
            <p:cNvSpPr txBox="1"/>
            <p:nvPr/>
          </p:nvSpPr>
          <p:spPr>
            <a:xfrm rot="21599568">
              <a:off x="4385330" y="167973"/>
              <a:ext cx="809904" cy="5770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s-MX" sz="1300" kern="1200"/>
            </a:p>
          </p:txBody>
        </p:sp>
      </p:grpSp>
    </p:spTree>
    <p:extLst>
      <p:ext uri="{BB962C8B-B14F-4D97-AF65-F5344CB8AC3E}">
        <p14:creationId xmlns:p14="http://schemas.microsoft.com/office/powerpoint/2010/main" val="172543556"/>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677EF0C9-EC13-4841-A779-920FF500DEB4}"/>
              </a:ext>
            </a:extLst>
          </p:cNvPr>
          <p:cNvSpPr/>
          <p:nvPr/>
        </p:nvSpPr>
        <p:spPr>
          <a:xfrm>
            <a:off x="0" y="1484025"/>
            <a:ext cx="12192000" cy="2083634"/>
          </a:xfrm>
          <a:prstGeom prst="rect">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
        <p:nvSpPr>
          <p:cNvPr id="5" name="CuadroTexto 4">
            <a:extLst>
              <a:ext uri="{FF2B5EF4-FFF2-40B4-BE49-F238E27FC236}">
                <a16:creationId xmlns:a16="http://schemas.microsoft.com/office/drawing/2014/main" id="{49093C9C-7F54-484C-9875-034A2A760702}"/>
              </a:ext>
            </a:extLst>
          </p:cNvPr>
          <p:cNvSpPr txBox="1"/>
          <p:nvPr/>
        </p:nvSpPr>
        <p:spPr>
          <a:xfrm>
            <a:off x="693080" y="264285"/>
            <a:ext cx="9979023" cy="954107"/>
          </a:xfrm>
          <a:prstGeom prst="rect">
            <a:avLst/>
          </a:prstGeom>
          <a:noFill/>
        </p:spPr>
        <p:txBody>
          <a:bodyPr wrap="square" rtlCol="0">
            <a:spAutoFit/>
          </a:bodyPr>
          <a:lstStyle/>
          <a:p>
            <a:r>
              <a:rPr lang="es-MX" sz="2800" b="1" dirty="0">
                <a:solidFill>
                  <a:schemeClr val="accent5"/>
                </a:solidFill>
              </a:rPr>
              <a:t>PROCEDIMIENTO PARA ACREDITAR EVIDENCIA DOCUMENTAL EN OPERACIONES PRESUPUESTALES Y CONTABLES</a:t>
            </a:r>
          </a:p>
        </p:txBody>
      </p:sp>
      <p:graphicFrame>
        <p:nvGraphicFramePr>
          <p:cNvPr id="2" name="Diagrama 1">
            <a:extLst>
              <a:ext uri="{FF2B5EF4-FFF2-40B4-BE49-F238E27FC236}">
                <a16:creationId xmlns:a16="http://schemas.microsoft.com/office/drawing/2014/main" id="{DA976A2E-D8C9-4481-9D47-6BB2C2D1C215}"/>
              </a:ext>
            </a:extLst>
          </p:cNvPr>
          <p:cNvGraphicFramePr/>
          <p:nvPr>
            <p:extLst>
              <p:ext uri="{D42A27DB-BD31-4B8C-83A1-F6EECF244321}">
                <p14:modId xmlns:p14="http://schemas.microsoft.com/office/powerpoint/2010/main" val="4072306842"/>
              </p:ext>
            </p:extLst>
          </p:nvPr>
        </p:nvGraphicFramePr>
        <p:xfrm>
          <a:off x="248656" y="1484025"/>
          <a:ext cx="10867869" cy="47152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10" name="Grupo 9">
            <a:extLst>
              <a:ext uri="{FF2B5EF4-FFF2-40B4-BE49-F238E27FC236}">
                <a16:creationId xmlns:a16="http://schemas.microsoft.com/office/drawing/2014/main" id="{800A1E11-104E-4D22-8A90-578DFD58737D}"/>
              </a:ext>
            </a:extLst>
          </p:cNvPr>
          <p:cNvGrpSpPr/>
          <p:nvPr/>
        </p:nvGrpSpPr>
        <p:grpSpPr>
          <a:xfrm>
            <a:off x="10861669" y="1674711"/>
            <a:ext cx="1213340" cy="1072674"/>
            <a:chOff x="4385330" y="-24386"/>
            <a:chExt cx="1098415" cy="961703"/>
          </a:xfrm>
        </p:grpSpPr>
        <p:sp>
          <p:nvSpPr>
            <p:cNvPr id="11" name="Flecha: a la derecha 10">
              <a:extLst>
                <a:ext uri="{FF2B5EF4-FFF2-40B4-BE49-F238E27FC236}">
                  <a16:creationId xmlns:a16="http://schemas.microsoft.com/office/drawing/2014/main" id="{619E059E-135D-4C2B-B5A9-7FF84F3F2A53}"/>
                </a:ext>
              </a:extLst>
            </p:cNvPr>
            <p:cNvSpPr/>
            <p:nvPr/>
          </p:nvSpPr>
          <p:spPr>
            <a:xfrm rot="21599568">
              <a:off x="4385330" y="-24386"/>
              <a:ext cx="1098415" cy="961703"/>
            </a:xfrm>
            <a:prstGeom prst="rightArrow">
              <a:avLst>
                <a:gd name="adj1" fmla="val 60000"/>
                <a:gd name="adj2" fmla="val 50000"/>
              </a:avLst>
            </a:pr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sp>
        <p:sp>
          <p:nvSpPr>
            <p:cNvPr id="12" name="Flecha: a la derecha 4">
              <a:extLst>
                <a:ext uri="{FF2B5EF4-FFF2-40B4-BE49-F238E27FC236}">
                  <a16:creationId xmlns:a16="http://schemas.microsoft.com/office/drawing/2014/main" id="{DEB1B9E8-ED61-4545-B520-32E49973C64B}"/>
                </a:ext>
              </a:extLst>
            </p:cNvPr>
            <p:cNvSpPr txBox="1"/>
            <p:nvPr/>
          </p:nvSpPr>
          <p:spPr>
            <a:xfrm rot="21599568">
              <a:off x="4385330" y="167973"/>
              <a:ext cx="809904" cy="5770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s-MX" sz="1300" kern="1200"/>
            </a:p>
          </p:txBody>
        </p:sp>
      </p:grpSp>
    </p:spTree>
    <p:extLst>
      <p:ext uri="{BB962C8B-B14F-4D97-AF65-F5344CB8AC3E}">
        <p14:creationId xmlns:p14="http://schemas.microsoft.com/office/powerpoint/2010/main" val="2539224648"/>
      </p:ext>
    </p:extLst>
  </p:cSld>
  <p:clrMapOvr>
    <a:masterClrMapping/>
  </p:clrMapOvr>
  <p:transition spd="slow"/>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174BF9DF-1504-41BC-9292-149BD82618D2}"/>
              </a:ext>
            </a:extLst>
          </p:cNvPr>
          <p:cNvSpPr/>
          <p:nvPr/>
        </p:nvSpPr>
        <p:spPr>
          <a:xfrm>
            <a:off x="0" y="1439057"/>
            <a:ext cx="12192000" cy="2203554"/>
          </a:xfrm>
          <a:prstGeom prst="rect">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sp>
        <p:nvSpPr>
          <p:cNvPr id="9" name="Flecha: hacia abajo 8">
            <a:extLst>
              <a:ext uri="{FF2B5EF4-FFF2-40B4-BE49-F238E27FC236}">
                <a16:creationId xmlns:a16="http://schemas.microsoft.com/office/drawing/2014/main" id="{6285321C-E223-4343-9488-88020F4B736F}"/>
              </a:ext>
            </a:extLst>
          </p:cNvPr>
          <p:cNvSpPr/>
          <p:nvPr/>
        </p:nvSpPr>
        <p:spPr>
          <a:xfrm>
            <a:off x="4941756" y="3642611"/>
            <a:ext cx="2308485" cy="1229193"/>
          </a:xfrm>
          <a:prstGeom prst="downArrow">
            <a:avLst/>
          </a:prstGeom>
          <a:solidFill>
            <a:schemeClr val="bg2">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s-MX"/>
          </a:p>
        </p:txBody>
      </p:sp>
      <p:graphicFrame>
        <p:nvGraphicFramePr>
          <p:cNvPr id="7" name="Diagrama 6">
            <a:extLst>
              <a:ext uri="{FF2B5EF4-FFF2-40B4-BE49-F238E27FC236}">
                <a16:creationId xmlns:a16="http://schemas.microsoft.com/office/drawing/2014/main" id="{9618A83D-ECAF-49C4-BFC8-7A65D409E356}"/>
              </a:ext>
            </a:extLst>
          </p:cNvPr>
          <p:cNvGraphicFramePr/>
          <p:nvPr>
            <p:extLst>
              <p:ext uri="{D42A27DB-BD31-4B8C-83A1-F6EECF244321}">
                <p14:modId xmlns:p14="http://schemas.microsoft.com/office/powerpoint/2010/main" val="2384223569"/>
              </p:ext>
            </p:extLst>
          </p:nvPr>
        </p:nvGraphicFramePr>
        <p:xfrm>
          <a:off x="287312" y="1368295"/>
          <a:ext cx="11617376" cy="22743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CuadroTexto 5">
            <a:extLst>
              <a:ext uri="{FF2B5EF4-FFF2-40B4-BE49-F238E27FC236}">
                <a16:creationId xmlns:a16="http://schemas.microsoft.com/office/drawing/2014/main" id="{62E0E719-ABAD-4A28-96B8-E0EB9907002E}"/>
              </a:ext>
            </a:extLst>
          </p:cNvPr>
          <p:cNvSpPr txBox="1"/>
          <p:nvPr/>
        </p:nvSpPr>
        <p:spPr>
          <a:xfrm>
            <a:off x="693080" y="264285"/>
            <a:ext cx="9979023" cy="954107"/>
          </a:xfrm>
          <a:prstGeom prst="rect">
            <a:avLst/>
          </a:prstGeom>
          <a:noFill/>
        </p:spPr>
        <p:txBody>
          <a:bodyPr wrap="square" rtlCol="0">
            <a:spAutoFit/>
          </a:bodyPr>
          <a:lstStyle/>
          <a:p>
            <a:r>
              <a:rPr lang="es-MX" sz="2800" b="1" dirty="0">
                <a:solidFill>
                  <a:schemeClr val="accent5"/>
                </a:solidFill>
              </a:rPr>
              <a:t>PROCEDIMIENTO PARA ACREDITAR EVIDENCIA DOCUMENTAL EN OPERACIONES PRESUPUESTALES Y CONTABLES</a:t>
            </a:r>
          </a:p>
        </p:txBody>
      </p:sp>
      <p:sp>
        <p:nvSpPr>
          <p:cNvPr id="3" name="Elipse 2">
            <a:extLst>
              <a:ext uri="{FF2B5EF4-FFF2-40B4-BE49-F238E27FC236}">
                <a16:creationId xmlns:a16="http://schemas.microsoft.com/office/drawing/2014/main" id="{4DA2C53C-F2DA-40E2-866B-5E349E79EAB2}"/>
              </a:ext>
            </a:extLst>
          </p:cNvPr>
          <p:cNvSpPr/>
          <p:nvPr/>
        </p:nvSpPr>
        <p:spPr>
          <a:xfrm>
            <a:off x="4499547" y="4871804"/>
            <a:ext cx="3192905" cy="1364104"/>
          </a:xfrm>
          <a:prstGeom prst="ellipse">
            <a:avLst/>
          </a:prstGeom>
          <a:ln/>
        </p:spPr>
        <p:style>
          <a:lnRef idx="1">
            <a:schemeClr val="accent4"/>
          </a:lnRef>
          <a:fillRef idx="3">
            <a:schemeClr val="accent4"/>
          </a:fillRef>
          <a:effectRef idx="2">
            <a:schemeClr val="accent4"/>
          </a:effectRef>
          <a:fontRef idx="minor">
            <a:schemeClr val="lt1"/>
          </a:fontRef>
        </p:style>
        <p:txBody>
          <a:bodyPr spcFirstLastPara="0" vert="horz" wrap="square" lIns="53340" tIns="53340" rIns="53340" bIns="53340" numCol="1" spcCol="1270" anchor="ctr" anchorCtr="0">
            <a:noAutofit/>
          </a:bodyPr>
          <a:lstStyle/>
          <a:p>
            <a:pPr algn="ctr"/>
            <a:r>
              <a:rPr lang="es-MX" sz="1600" b="1">
                <a:effectLst/>
                <a:latin typeface="Calibri" panose="020F0502020204030204" pitchFamily="34" charset="0"/>
                <a:ea typeface="Calibri" panose="020F0502020204030204" pitchFamily="34" charset="0"/>
              </a:rPr>
              <a:t>Enviar copia certificada de toda la evidencia del proceso al ISAF para su validación.</a:t>
            </a:r>
            <a:endParaRPr lang="es-MX" sz="1200" b="1"/>
          </a:p>
        </p:txBody>
      </p:sp>
    </p:spTree>
    <p:extLst>
      <p:ext uri="{BB962C8B-B14F-4D97-AF65-F5344CB8AC3E}">
        <p14:creationId xmlns:p14="http://schemas.microsoft.com/office/powerpoint/2010/main" val="4220689676"/>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a:extLst>
              <a:ext uri="{FF2B5EF4-FFF2-40B4-BE49-F238E27FC236}">
                <a16:creationId xmlns:a16="http://schemas.microsoft.com/office/drawing/2014/main" id="{B2381A0C-FBDD-4169-BA33-6A1524BA4A1C}"/>
              </a:ext>
            </a:extLst>
          </p:cNvPr>
          <p:cNvSpPr txBox="1"/>
          <p:nvPr/>
        </p:nvSpPr>
        <p:spPr>
          <a:xfrm>
            <a:off x="573160" y="190258"/>
            <a:ext cx="8046184" cy="1077218"/>
          </a:xfrm>
          <a:prstGeom prst="rect">
            <a:avLst/>
          </a:prstGeom>
          <a:noFill/>
        </p:spPr>
        <p:txBody>
          <a:bodyPr wrap="square" rtlCol="0">
            <a:spAutoFit/>
          </a:bodyPr>
          <a:lstStyle/>
          <a:p>
            <a:r>
              <a:rPr lang="es-MX" sz="3200" b="1" dirty="0">
                <a:solidFill>
                  <a:schemeClr val="accent2"/>
                </a:solidFill>
              </a:rPr>
              <a:t>EJEMPLO DE OBSERVACIÓN DETERMINADA POR EL ISAF</a:t>
            </a:r>
          </a:p>
        </p:txBody>
      </p:sp>
      <p:graphicFrame>
        <p:nvGraphicFramePr>
          <p:cNvPr id="3" name="Tabla 2">
            <a:extLst>
              <a:ext uri="{FF2B5EF4-FFF2-40B4-BE49-F238E27FC236}">
                <a16:creationId xmlns:a16="http://schemas.microsoft.com/office/drawing/2014/main" id="{0908BA46-CC6C-49AD-ADA0-F18F600E8543}"/>
              </a:ext>
            </a:extLst>
          </p:cNvPr>
          <p:cNvGraphicFramePr>
            <a:graphicFrameLocks noGrp="1"/>
          </p:cNvGraphicFramePr>
          <p:nvPr>
            <p:extLst>
              <p:ext uri="{D42A27DB-BD31-4B8C-83A1-F6EECF244321}">
                <p14:modId xmlns:p14="http://schemas.microsoft.com/office/powerpoint/2010/main" val="56721322"/>
              </p:ext>
            </p:extLst>
          </p:nvPr>
        </p:nvGraphicFramePr>
        <p:xfrm>
          <a:off x="1981039" y="2802823"/>
          <a:ext cx="8408340" cy="2803081"/>
        </p:xfrm>
        <a:graphic>
          <a:graphicData uri="http://schemas.openxmlformats.org/drawingml/2006/table">
            <a:tbl>
              <a:tblPr firstRow="1" firstCol="1" bandRow="1">
                <a:tableStyleId>{2D5ABB26-0587-4C30-8999-92F81FD0307C}</a:tableStyleId>
              </a:tblPr>
              <a:tblGrid>
                <a:gridCol w="1162444">
                  <a:extLst>
                    <a:ext uri="{9D8B030D-6E8A-4147-A177-3AD203B41FA5}">
                      <a16:colId xmlns:a16="http://schemas.microsoft.com/office/drawing/2014/main" val="1389941801"/>
                    </a:ext>
                  </a:extLst>
                </a:gridCol>
                <a:gridCol w="1162444">
                  <a:extLst>
                    <a:ext uri="{9D8B030D-6E8A-4147-A177-3AD203B41FA5}">
                      <a16:colId xmlns:a16="http://schemas.microsoft.com/office/drawing/2014/main" val="3186293672"/>
                    </a:ext>
                  </a:extLst>
                </a:gridCol>
                <a:gridCol w="4921008">
                  <a:extLst>
                    <a:ext uri="{9D8B030D-6E8A-4147-A177-3AD203B41FA5}">
                      <a16:colId xmlns:a16="http://schemas.microsoft.com/office/drawing/2014/main" val="2805599589"/>
                    </a:ext>
                  </a:extLst>
                </a:gridCol>
                <a:gridCol w="1162444">
                  <a:extLst>
                    <a:ext uri="{9D8B030D-6E8A-4147-A177-3AD203B41FA5}">
                      <a16:colId xmlns:a16="http://schemas.microsoft.com/office/drawing/2014/main" val="3616409955"/>
                    </a:ext>
                  </a:extLst>
                </a:gridCol>
              </a:tblGrid>
              <a:tr h="190500">
                <a:tc>
                  <a:txBody>
                    <a:bodyPr/>
                    <a:lstStyle/>
                    <a:p>
                      <a:pPr algn="ctr">
                        <a:lnSpc>
                          <a:spcPct val="107000"/>
                        </a:lnSpc>
                        <a:spcAft>
                          <a:spcPts val="800"/>
                        </a:spcAft>
                      </a:pPr>
                      <a:r>
                        <a:rPr lang="es-MX" sz="1800" b="1" dirty="0">
                          <a:effectLst/>
                        </a:rPr>
                        <a:t>Fecha</a:t>
                      </a:r>
                      <a:endParaRPr lang="es-MX"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b="1" dirty="0">
                          <a:effectLst/>
                        </a:rPr>
                        <a:t>Póliza</a:t>
                      </a:r>
                      <a:endParaRPr lang="es-MX"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b="1" dirty="0">
                          <a:effectLst/>
                        </a:rPr>
                        <a:t>Concepto</a:t>
                      </a:r>
                      <a:endParaRPr lang="es-MX"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b="1" dirty="0">
                          <a:effectLst/>
                        </a:rPr>
                        <a:t>Importe</a:t>
                      </a:r>
                      <a:endParaRPr lang="es-MX"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519298831"/>
                  </a:ext>
                </a:extLst>
              </a:tr>
              <a:tr h="190500">
                <a:tc>
                  <a:txBody>
                    <a:bodyPr/>
                    <a:lstStyle/>
                    <a:p>
                      <a:pPr algn="ctr">
                        <a:lnSpc>
                          <a:spcPct val="107000"/>
                        </a:lnSpc>
                        <a:spcAft>
                          <a:spcPts val="800"/>
                        </a:spcAft>
                      </a:pPr>
                      <a:r>
                        <a:rPr lang="es-MX" sz="1800">
                          <a:effectLst/>
                        </a:rPr>
                        <a:t>07/01/19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D-5</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a:effectLst/>
                        </a:rPr>
                        <a:t>Cobro prima de seguros.</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$1,406</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3065958421"/>
                  </a:ext>
                </a:extLst>
              </a:tr>
              <a:tr h="190500">
                <a:tc>
                  <a:txBody>
                    <a:bodyPr/>
                    <a:lstStyle/>
                    <a:p>
                      <a:pPr algn="ctr">
                        <a:lnSpc>
                          <a:spcPct val="107000"/>
                        </a:lnSpc>
                        <a:spcAft>
                          <a:spcPts val="800"/>
                        </a:spcAft>
                      </a:pPr>
                      <a:r>
                        <a:rPr lang="es-MX" sz="1800">
                          <a:effectLst/>
                        </a:rPr>
                        <a:t>07/01/19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E-23</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a:effectLst/>
                        </a:rPr>
                        <a:t>Pago reparación de patrulla.</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7,076</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520693044"/>
                  </a:ext>
                </a:extLst>
              </a:tr>
              <a:tr h="190500">
                <a:tc>
                  <a:txBody>
                    <a:bodyPr/>
                    <a:lstStyle/>
                    <a:p>
                      <a:pPr algn="ctr">
                        <a:lnSpc>
                          <a:spcPct val="107000"/>
                        </a:lnSpc>
                        <a:spcAft>
                          <a:spcPts val="800"/>
                        </a:spcAft>
                      </a:pPr>
                      <a:r>
                        <a:rPr lang="es-MX" sz="1800">
                          <a:effectLst/>
                        </a:rPr>
                        <a:t>10/01/19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E-2</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 Fabricación de contenedores de basura.</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27,492</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609229703"/>
                  </a:ext>
                </a:extLst>
              </a:tr>
              <a:tr h="190500">
                <a:tc>
                  <a:txBody>
                    <a:bodyPr/>
                    <a:lstStyle/>
                    <a:p>
                      <a:pPr algn="ctr">
                        <a:lnSpc>
                          <a:spcPct val="107000"/>
                        </a:lnSpc>
                        <a:spcAft>
                          <a:spcPts val="800"/>
                        </a:spcAft>
                      </a:pPr>
                      <a:r>
                        <a:rPr lang="es-MX" sz="1800">
                          <a:effectLst/>
                        </a:rPr>
                        <a:t>14/01/19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E-24</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Reparación de balero masa Ambulancia.</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9,280</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024774368"/>
                  </a:ext>
                </a:extLst>
              </a:tr>
              <a:tr h="190500">
                <a:tc>
                  <a:txBody>
                    <a:bodyPr/>
                    <a:lstStyle/>
                    <a:p>
                      <a:pPr algn="ctr">
                        <a:lnSpc>
                          <a:spcPct val="107000"/>
                        </a:lnSpc>
                        <a:spcAft>
                          <a:spcPts val="800"/>
                        </a:spcAft>
                      </a:pPr>
                      <a:r>
                        <a:rPr lang="es-MX" sz="1800">
                          <a:effectLst/>
                        </a:rPr>
                        <a:t>15/01/19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E-5</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Tonelada de salvado.</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7,750</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178752040"/>
                  </a:ext>
                </a:extLst>
              </a:tr>
              <a:tr h="190500">
                <a:tc>
                  <a:txBody>
                    <a:bodyPr/>
                    <a:lstStyle/>
                    <a:p>
                      <a:pPr algn="ctr">
                        <a:lnSpc>
                          <a:spcPct val="107000"/>
                        </a:lnSpc>
                        <a:spcAft>
                          <a:spcPts val="800"/>
                        </a:spcAft>
                      </a:pPr>
                      <a:r>
                        <a:rPr lang="es-MX" sz="1800">
                          <a:effectLst/>
                        </a:rPr>
                        <a:t>18/01/19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E-25</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Compra de llantas para patrulla 2016.</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8,326</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2878782896"/>
                  </a:ext>
                </a:extLst>
              </a:tr>
              <a:tr h="190500">
                <a:tc>
                  <a:txBody>
                    <a:bodyPr/>
                    <a:lstStyle/>
                    <a:p>
                      <a:pPr algn="ctr">
                        <a:lnSpc>
                          <a:spcPct val="107000"/>
                        </a:lnSpc>
                        <a:spcAft>
                          <a:spcPts val="800"/>
                        </a:spcAft>
                      </a:pPr>
                      <a:r>
                        <a:rPr lang="es-MX" sz="1800">
                          <a:effectLst/>
                        </a:rPr>
                        <a:t>18/01/19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E-26</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Pago de música en evento en diciembre 2018.</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a:effectLst/>
                        </a:rPr>
                        <a:t>17,400</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975493379"/>
                  </a:ext>
                </a:extLst>
              </a:tr>
              <a:tr h="190500">
                <a:tc>
                  <a:txBody>
                    <a:bodyPr/>
                    <a:lstStyle/>
                    <a:p>
                      <a:pPr algn="ctr">
                        <a:lnSpc>
                          <a:spcPct val="107000"/>
                        </a:lnSpc>
                        <a:spcAft>
                          <a:spcPts val="800"/>
                        </a:spcAft>
                      </a:pPr>
                      <a:r>
                        <a:rPr lang="es-MX" sz="1800">
                          <a:effectLst/>
                        </a:rPr>
                        <a:t>24/01/19</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E-12</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dirty="0">
                          <a:effectLst/>
                        </a:rPr>
                        <a:t>Energía Eléctrica.</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lang="es-MX" sz="1800" dirty="0">
                          <a:effectLst/>
                        </a:rPr>
                        <a:t>100,145</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1321831626"/>
                  </a:ext>
                </a:extLst>
              </a:tr>
              <a:tr h="190500">
                <a:tc>
                  <a:txBody>
                    <a:bodyPr/>
                    <a:lstStyle/>
                    <a:p>
                      <a:pPr algn="ctr">
                        <a:lnSpc>
                          <a:spcPct val="107000"/>
                        </a:lnSpc>
                        <a:spcAft>
                          <a:spcPts val="800"/>
                        </a:spcAft>
                      </a:pPr>
                      <a:r>
                        <a:rPr lang="es-MX" sz="1800">
                          <a:effectLst/>
                        </a:rPr>
                        <a:t> </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07000"/>
                        </a:lnSpc>
                        <a:spcAft>
                          <a:spcPts val="800"/>
                        </a:spcAft>
                      </a:pPr>
                      <a:r>
                        <a:rPr lang="es-MX" sz="1800">
                          <a:effectLst/>
                        </a:rPr>
                        <a:t> </a:t>
                      </a:r>
                      <a:endParaRPr lang="es-MX" sz="18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nSpc>
                          <a:spcPct val="107000"/>
                        </a:lnSpc>
                        <a:spcAft>
                          <a:spcPts val="800"/>
                        </a:spcAft>
                      </a:pPr>
                      <a:r>
                        <a:rPr lang="es-MX" sz="1800" b="1" dirty="0">
                          <a:effectLst/>
                        </a:rPr>
                        <a:t>Total</a:t>
                      </a:r>
                      <a:endParaRPr lang="es-MX" sz="18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r">
                        <a:lnSpc>
                          <a:spcPct val="107000"/>
                        </a:lnSpc>
                        <a:spcAft>
                          <a:spcPts val="800"/>
                        </a:spcAft>
                      </a:pPr>
                      <a:r>
                        <a:rPr kumimoji="0" lang="es-MX" altLang="es-MX" sz="1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$178,875</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val="4249600625"/>
                  </a:ext>
                </a:extLst>
              </a:tr>
            </a:tbl>
          </a:graphicData>
        </a:graphic>
      </p:graphicFrame>
      <p:sp>
        <p:nvSpPr>
          <p:cNvPr id="4" name="Rectangle 1">
            <a:extLst>
              <a:ext uri="{FF2B5EF4-FFF2-40B4-BE49-F238E27FC236}">
                <a16:creationId xmlns:a16="http://schemas.microsoft.com/office/drawing/2014/main" id="{B1C990D1-231B-4C20-AD96-12ED773B4776}"/>
              </a:ext>
            </a:extLst>
          </p:cNvPr>
          <p:cNvSpPr>
            <a:spLocks noChangeArrowheads="1"/>
          </p:cNvSpPr>
          <p:nvPr/>
        </p:nvSpPr>
        <p:spPr bwMode="auto">
          <a:xfrm>
            <a:off x="573159" y="1355822"/>
            <a:ext cx="1104568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s-MX" altLang="es-MX" sz="18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1.- Al realizar los trabajos de fiscalización respecto al mes de diciembre del ejercicio de 2019 al Municipio de X, Sonora, se determinó que existen pólizas de las cuales no fue exhibida la documentación comprobatoria correspondiente por $178,875, es conveniente aclarar que no se indica el beneficiario de las pólizas solicitadas, mismas que a continuación se detalla: </a:t>
            </a:r>
            <a:endParaRPr kumimoji="0" lang="es-MX" altLang="es-MX" sz="1800" b="0" i="0" u="none" strike="noStrike" cap="none" normalizeH="0" baseline="0" dirty="0">
              <a:ln>
                <a:noFill/>
              </a:ln>
              <a:solidFill>
                <a:schemeClr val="tx1"/>
              </a:solidFill>
              <a:effectLst/>
            </a:endParaRPr>
          </a:p>
        </p:txBody>
      </p:sp>
    </p:spTree>
    <p:extLst>
      <p:ext uri="{BB962C8B-B14F-4D97-AF65-F5344CB8AC3E}">
        <p14:creationId xmlns:p14="http://schemas.microsoft.com/office/powerpoint/2010/main" val="3063610941"/>
      </p:ext>
    </p:extLst>
  </p:cSld>
  <p:clrMapOvr>
    <a:masterClrMapping/>
  </p:clrMapOvr>
  <p:transition spd="slow"/>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uadroTexto 18">
            <a:extLst>
              <a:ext uri="{FF2B5EF4-FFF2-40B4-BE49-F238E27FC236}">
                <a16:creationId xmlns:a16="http://schemas.microsoft.com/office/drawing/2014/main" id="{B2381A0C-FBDD-4169-BA33-6A1524BA4A1C}"/>
              </a:ext>
            </a:extLst>
          </p:cNvPr>
          <p:cNvSpPr txBox="1"/>
          <p:nvPr/>
        </p:nvSpPr>
        <p:spPr>
          <a:xfrm>
            <a:off x="573160" y="190258"/>
            <a:ext cx="8046184" cy="1077218"/>
          </a:xfrm>
          <a:prstGeom prst="rect">
            <a:avLst/>
          </a:prstGeom>
          <a:noFill/>
        </p:spPr>
        <p:txBody>
          <a:bodyPr wrap="square" rtlCol="0">
            <a:spAutoFit/>
          </a:bodyPr>
          <a:lstStyle/>
          <a:p>
            <a:r>
              <a:rPr lang="es-MX" sz="3200" b="1" dirty="0">
                <a:solidFill>
                  <a:schemeClr val="accent2"/>
                </a:solidFill>
              </a:rPr>
              <a:t>EJEMPLO DE OBSERVACIÓN DETERMINADA POR EL ISAF</a:t>
            </a:r>
          </a:p>
        </p:txBody>
      </p:sp>
      <p:sp>
        <p:nvSpPr>
          <p:cNvPr id="7" name="CuadroTexto 6">
            <a:extLst>
              <a:ext uri="{FF2B5EF4-FFF2-40B4-BE49-F238E27FC236}">
                <a16:creationId xmlns:a16="http://schemas.microsoft.com/office/drawing/2014/main" id="{3FD5268D-3EAB-4EA2-B045-4707B67B0084}"/>
              </a:ext>
            </a:extLst>
          </p:cNvPr>
          <p:cNvSpPr txBox="1"/>
          <p:nvPr/>
        </p:nvSpPr>
        <p:spPr>
          <a:xfrm>
            <a:off x="573160" y="1605064"/>
            <a:ext cx="11224100" cy="3416320"/>
          </a:xfrm>
          <a:prstGeom prst="rect">
            <a:avLst/>
          </a:prstGeom>
          <a:noFill/>
        </p:spPr>
        <p:txBody>
          <a:bodyPr wrap="square">
            <a:spAutoFit/>
          </a:bodyPr>
          <a:lstStyle/>
          <a:p>
            <a:pPr algn="just"/>
            <a:r>
              <a:rPr lang="es-MX" sz="1800" u="sng" dirty="0">
                <a:effectLst/>
                <a:latin typeface="Calibri" panose="020F0502020204030204" pitchFamily="34" charset="0"/>
                <a:ea typeface="Calibri" panose="020F0502020204030204" pitchFamily="34" charset="0"/>
                <a:cs typeface="Calibri" panose="020F0502020204030204" pitchFamily="34" charset="0"/>
              </a:rPr>
              <a:t>Medida de Solventación </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s-MX" sz="1800" dirty="0">
                <a:effectLst/>
                <a:latin typeface="Calibri" panose="020F0502020204030204" pitchFamily="34" charset="0"/>
                <a:ea typeface="Calibri" panose="020F0502020204030204" pitchFamily="34" charset="0"/>
                <a:cs typeface="Calibri" panose="020F0502020204030204" pitchFamily="34" charset="0"/>
              </a:rPr>
              <a:t>Se solicita proporcione lo siguiente:</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mj-lt"/>
              <a:buAutoNum type="alphaLcParenR"/>
            </a:pPr>
            <a:r>
              <a:rPr lang="es-MX" sz="1800" dirty="0">
                <a:effectLst/>
                <a:latin typeface="Calibri" panose="020F0502020204030204" pitchFamily="34" charset="0"/>
                <a:ea typeface="Calibri" panose="020F0502020204030204" pitchFamily="34" charset="0"/>
                <a:cs typeface="Calibri" panose="020F0502020204030204" pitchFamily="34" charset="0"/>
              </a:rPr>
              <a:t>Respecto a las pólizas de egresos observadas, deberá recabar los documentos comprobatorios y justificativos del gasto, proporcionando copia certificada a este Órgano Superior de Fiscalización.</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mj-lt"/>
              <a:buAutoNum type="alphaLcParenR"/>
            </a:pPr>
            <a:r>
              <a:rPr lang="es-MX" sz="1800" dirty="0">
                <a:effectLst/>
                <a:latin typeface="Calibri" panose="020F0502020204030204" pitchFamily="34" charset="0"/>
                <a:ea typeface="Calibri" panose="020F0502020204030204" pitchFamily="34" charset="0"/>
                <a:cs typeface="Calibri" panose="020F0502020204030204" pitchFamily="34" charset="0"/>
              </a:rPr>
              <a:t>Indique por que el servidor público responsable de conservar los documentos comprobatorios y justificativos del gasto, incumplió con la normatividad establecida en cuanto a la custodia de las evidencias de los gastos por las operaciones realizadas.</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buFont typeface="+mj-lt"/>
              <a:buAutoNum type="alphaLcParenR"/>
            </a:pPr>
            <a:r>
              <a:rPr lang="es-MX" sz="1800" dirty="0">
                <a:effectLst/>
                <a:latin typeface="Calibri" panose="020F0502020204030204" pitchFamily="34" charset="0"/>
                <a:ea typeface="Calibri" panose="020F0502020204030204" pitchFamily="34" charset="0"/>
                <a:cs typeface="Calibri" panose="020F0502020204030204" pitchFamily="34" charset="0"/>
              </a:rPr>
              <a:t>Establecer y acreditar las medidas de control interno adoptadas para que se cumpla cabal y oportunamente con la normatividad aplicable, haciéndolas del conocimiento del Órgano Interno de Control para su vigilancia.</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s-MX" sz="1800" dirty="0">
                <a:effectLst/>
                <a:latin typeface="Calibri" panose="020F0502020204030204" pitchFamily="34" charset="0"/>
                <a:ea typeface="Calibri" panose="020F0502020204030204" pitchFamily="34" charset="0"/>
                <a:cs typeface="Calibri" panose="020F0502020204030204" pitchFamily="34" charset="0"/>
              </a:rPr>
              <a:t>En caso de no atender lo dispuesto en la presente medida de solventación, deberá procederse conforme a las disposiciones y normatividad aplicable, respecto de los servidores públicos que resulten responsables, en virtud de la situación antes observada.</a:t>
            </a:r>
            <a:endParaRPr lang="es-MX"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2477462"/>
      </p:ext>
    </p:extLst>
  </p:cSld>
  <p:clrMapOvr>
    <a:masterClrMapping/>
  </p:clrMapOvr>
  <p:transition spd="slow"/>
</p:sld>
</file>

<file path=ppt/theme/theme1.xml><?xml version="1.0" encoding="utf-8"?>
<a:theme xmlns:a="http://schemas.openxmlformats.org/drawingml/2006/main" name="isaf am">
  <a:themeElements>
    <a:clrScheme name="IR 2017">
      <a:dk1>
        <a:sysClr val="windowText" lastClr="000000"/>
      </a:dk1>
      <a:lt1>
        <a:sysClr val="window" lastClr="FFFFFF"/>
      </a:lt1>
      <a:dk2>
        <a:srgbClr val="323232"/>
      </a:dk2>
      <a:lt2>
        <a:srgbClr val="C8C8C8"/>
      </a:lt2>
      <a:accent1>
        <a:srgbClr val="F07F09"/>
      </a:accent1>
      <a:accent2>
        <a:srgbClr val="812147"/>
      </a:accent2>
      <a:accent3>
        <a:srgbClr val="1B587C"/>
      </a:accent3>
      <a:accent4>
        <a:srgbClr val="287D77"/>
      </a:accent4>
      <a:accent5>
        <a:srgbClr val="990033"/>
      </a:accent5>
      <a:accent6>
        <a:srgbClr val="C19859"/>
      </a:accent6>
      <a:hlink>
        <a:srgbClr val="6B9F25"/>
      </a:hlink>
      <a:folHlink>
        <a:srgbClr val="B26B02"/>
      </a:folHlink>
    </a:clrScheme>
    <a:fontScheme name="source">
      <a:majorFont>
        <a:latin typeface="Source Sans Pro Black"/>
        <a:ea typeface=""/>
        <a:cs typeface=""/>
      </a:majorFont>
      <a:minorFont>
        <a:latin typeface="Source Sans Pro"/>
        <a:ea typeface=""/>
        <a:cs typeface=""/>
      </a:minorFont>
    </a:fontScheme>
    <a:fmtScheme name="Borde de resplandor">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isaf am" id="{5876D89F-858A-4622-B92B-DE4F013F7281}" vid="{754897CA-C0B3-463A-9958-CB867A9588A8}"/>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120</TotalTime>
  <Words>1251</Words>
  <Application>Microsoft Office PowerPoint</Application>
  <PresentationFormat>Panorámica</PresentationFormat>
  <Paragraphs>107</Paragraphs>
  <Slides>11</Slides>
  <Notes>5</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11</vt:i4>
      </vt:variant>
    </vt:vector>
  </HeadingPairs>
  <TitlesOfParts>
    <vt:vector size="19" baseType="lpstr">
      <vt:lpstr>Open Sans</vt:lpstr>
      <vt:lpstr>Arial</vt:lpstr>
      <vt:lpstr>Source Sans Pro</vt:lpstr>
      <vt:lpstr>Source Sans Pro Light</vt:lpstr>
      <vt:lpstr>Source Sans Pro Black</vt:lpstr>
      <vt:lpstr>Symbol</vt:lpstr>
      <vt:lpstr>Calibri</vt:lpstr>
      <vt:lpstr>isaf am</vt:lpstr>
      <vt:lpstr>Procedimiento de Solventación para Observaciones   Gastos sin Soporte Documental</vt:lpstr>
      <vt:lpstr>OBJETIVO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Procedimiento de Solventación para Observaciones   Gastos sin Soporte Documental</dc:title>
  <dc:creator>Fiscalización Municipios 3</dc:creator>
  <cp:lastModifiedBy>MARTIN ALBERTO IBARRA GALLARDO</cp:lastModifiedBy>
  <cp:revision>17</cp:revision>
  <dcterms:created xsi:type="dcterms:W3CDTF">2020-12-10T04:27:28Z</dcterms:created>
  <dcterms:modified xsi:type="dcterms:W3CDTF">2020-12-10T16:15:04Z</dcterms:modified>
</cp:coreProperties>
</file>