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9"/>
  </p:notesMasterIdLst>
  <p:handoutMasterIdLst>
    <p:handoutMasterId r:id="rId10"/>
  </p:handoutMasterIdLst>
  <p:sldIdLst>
    <p:sldId id="256" r:id="rId2"/>
    <p:sldId id="666" r:id="rId3"/>
    <p:sldId id="715" r:id="rId4"/>
    <p:sldId id="730" r:id="rId5"/>
    <p:sldId id="727" r:id="rId6"/>
    <p:sldId id="728" r:id="rId7"/>
    <p:sldId id="729" r:id="rId8"/>
  </p:sldIdLst>
  <p:sldSz cx="12192000" cy="6858000"/>
  <p:notesSz cx="6797675" cy="9928225"/>
  <p:embeddedFontLst>
    <p:embeddedFont>
      <p:font typeface="Calibri" panose="020F0502020204030204" pitchFamily="34" charset="0"/>
      <p:regular r:id="rId11"/>
      <p:bold r:id="rId12"/>
      <p:italic r:id="rId13"/>
      <p:boldItalic r:id="rId14"/>
    </p:embeddedFont>
    <p:embeddedFont>
      <p:font typeface="Open Sans" panose="020B0604020202020204" charset="0"/>
      <p:regular r:id="rId15"/>
      <p:bold r:id="rId16"/>
      <p:italic r:id="rId17"/>
      <p:boldItalic r:id="rId18"/>
    </p:embeddedFont>
    <p:embeddedFont>
      <p:font typeface="Source Sans Pro" panose="020B0503030403020204" pitchFamily="34" charset="0"/>
      <p:regular r:id="rId19"/>
      <p:bold r:id="rId20"/>
      <p:italic r:id="rId21"/>
      <p:boldItalic r:id="rId22"/>
    </p:embeddedFont>
    <p:embeddedFont>
      <p:font typeface="Source Sans Pro Black" panose="020B0803030403020204" pitchFamily="34" charset="0"/>
      <p:bold r:id="rId23"/>
      <p:boldItalic r:id="rId24"/>
    </p:embeddedFont>
    <p:embeddedFont>
      <p:font typeface="Source Sans Pro Light" panose="020B0403030403020204" pitchFamily="34" charset="0"/>
      <p:regular r:id="rId25"/>
      <p:italic r:id="rId26"/>
    </p:embeddedFont>
  </p:embeddedFontLst>
  <p:defaultTextStyle>
    <a:defPPr>
      <a:defRPr lang="es-MX"/>
    </a:defPPr>
    <a:lvl1pPr marL="0" algn="l" defTabSz="1055035" rtl="0" eaLnBrk="1" latinLnBrk="0" hangingPunct="1">
      <a:defRPr sz="2100" kern="1200">
        <a:solidFill>
          <a:schemeClr val="tx1"/>
        </a:solidFill>
        <a:latin typeface="+mn-lt"/>
        <a:ea typeface="+mn-ea"/>
        <a:cs typeface="+mn-cs"/>
      </a:defRPr>
    </a:lvl1pPr>
    <a:lvl2pPr marL="527517" algn="l" defTabSz="1055035" rtl="0" eaLnBrk="1" latinLnBrk="0" hangingPunct="1">
      <a:defRPr sz="2100" kern="1200">
        <a:solidFill>
          <a:schemeClr val="tx1"/>
        </a:solidFill>
        <a:latin typeface="+mn-lt"/>
        <a:ea typeface="+mn-ea"/>
        <a:cs typeface="+mn-cs"/>
      </a:defRPr>
    </a:lvl2pPr>
    <a:lvl3pPr marL="1055035" algn="l" defTabSz="1055035" rtl="0" eaLnBrk="1" latinLnBrk="0" hangingPunct="1">
      <a:defRPr sz="2100" kern="1200">
        <a:solidFill>
          <a:schemeClr val="tx1"/>
        </a:solidFill>
        <a:latin typeface="+mn-lt"/>
        <a:ea typeface="+mn-ea"/>
        <a:cs typeface="+mn-cs"/>
      </a:defRPr>
    </a:lvl3pPr>
    <a:lvl4pPr marL="1582552" algn="l" defTabSz="1055035" rtl="0" eaLnBrk="1" latinLnBrk="0" hangingPunct="1">
      <a:defRPr sz="2100" kern="1200">
        <a:solidFill>
          <a:schemeClr val="tx1"/>
        </a:solidFill>
        <a:latin typeface="+mn-lt"/>
        <a:ea typeface="+mn-ea"/>
        <a:cs typeface="+mn-cs"/>
      </a:defRPr>
    </a:lvl4pPr>
    <a:lvl5pPr marL="2110069" algn="l" defTabSz="1055035" rtl="0" eaLnBrk="1" latinLnBrk="0" hangingPunct="1">
      <a:defRPr sz="2100" kern="1200">
        <a:solidFill>
          <a:schemeClr val="tx1"/>
        </a:solidFill>
        <a:latin typeface="+mn-lt"/>
        <a:ea typeface="+mn-ea"/>
        <a:cs typeface="+mn-cs"/>
      </a:defRPr>
    </a:lvl5pPr>
    <a:lvl6pPr marL="2637587" algn="l" defTabSz="1055035" rtl="0" eaLnBrk="1" latinLnBrk="0" hangingPunct="1">
      <a:defRPr sz="2100" kern="1200">
        <a:solidFill>
          <a:schemeClr val="tx1"/>
        </a:solidFill>
        <a:latin typeface="+mn-lt"/>
        <a:ea typeface="+mn-ea"/>
        <a:cs typeface="+mn-cs"/>
      </a:defRPr>
    </a:lvl6pPr>
    <a:lvl7pPr marL="3165104" algn="l" defTabSz="1055035" rtl="0" eaLnBrk="1" latinLnBrk="0" hangingPunct="1">
      <a:defRPr sz="2100" kern="1200">
        <a:solidFill>
          <a:schemeClr val="tx1"/>
        </a:solidFill>
        <a:latin typeface="+mn-lt"/>
        <a:ea typeface="+mn-ea"/>
        <a:cs typeface="+mn-cs"/>
      </a:defRPr>
    </a:lvl7pPr>
    <a:lvl8pPr marL="3692622" algn="l" defTabSz="1055035" rtl="0" eaLnBrk="1" latinLnBrk="0" hangingPunct="1">
      <a:defRPr sz="2100" kern="1200">
        <a:solidFill>
          <a:schemeClr val="tx1"/>
        </a:solidFill>
        <a:latin typeface="+mn-lt"/>
        <a:ea typeface="+mn-ea"/>
        <a:cs typeface="+mn-cs"/>
      </a:defRPr>
    </a:lvl8pPr>
    <a:lvl9pPr marL="4220139" algn="l" defTabSz="1055035" rtl="0" eaLnBrk="1" latinLnBrk="0" hangingPunct="1">
      <a:defRPr sz="21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EE10514-7A8A-4CD0-9D14-0BA3978D41A6}">
          <p14:sldIdLst>
            <p14:sldId id="256"/>
            <p14:sldId id="666"/>
            <p14:sldId id="715"/>
            <p14:sldId id="730"/>
            <p14:sldId id="727"/>
            <p14:sldId id="728"/>
            <p14:sldId id="72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millan" initials="P" lastIdx="1" clrIdx="0">
    <p:extLst>
      <p:ext uri="{19B8F6BF-5375-455C-9EA6-DF929625EA0E}">
        <p15:presenceInfo xmlns:p15="http://schemas.microsoft.com/office/powerpoint/2012/main" userId="Pmillan" providerId="None"/>
      </p:ext>
    </p:extLst>
  </p:cmAuthor>
  <p:cmAuthor id="2" name="L.C.P. José Enrique Haro" initials="LJEH" lastIdx="2" clrIdx="1">
    <p:extLst>
      <p:ext uri="{19B8F6BF-5375-455C-9EA6-DF929625EA0E}">
        <p15:presenceInfo xmlns:p15="http://schemas.microsoft.com/office/powerpoint/2012/main" userId="L.C.P. José Enrique Haro" providerId="None"/>
      </p:ext>
    </p:extLst>
  </p:cmAuthor>
  <p:cmAuthor id="3" name="Auditor SEVAC ISAF" initials="ASI" lastIdx="1" clrIdx="2">
    <p:extLst>
      <p:ext uri="{19B8F6BF-5375-455C-9EA6-DF929625EA0E}">
        <p15:presenceInfo xmlns:p15="http://schemas.microsoft.com/office/powerpoint/2012/main" userId="S::sevac@isafgobmx.onmicrosoft.com::604917ec-9507-4c2a-babb-0d9cc6199d47" providerId="AD"/>
      </p:ext>
    </p:extLst>
  </p:cmAuthor>
  <p:cmAuthor id="4" name="MARTIN ALBERTO IBARRA GALLARDO" initials="MAIG" lastIdx="1" clrIdx="3">
    <p:extLst>
      <p:ext uri="{19B8F6BF-5375-455C-9EA6-DF929625EA0E}">
        <p15:presenceInfo xmlns:p15="http://schemas.microsoft.com/office/powerpoint/2012/main" userId="S::martin.ibarragallardo@unison.mx::c3b40500-877b-46fa-bbde-23a5e380cf2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2147"/>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Estilo claro 1 - Acento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249" autoAdjust="0"/>
  </p:normalViewPr>
  <p:slideViewPr>
    <p:cSldViewPr snapToGrid="0">
      <p:cViewPr varScale="1">
        <p:scale>
          <a:sx n="68" d="100"/>
          <a:sy n="68" d="100"/>
        </p:scale>
        <p:origin x="822" y="48"/>
      </p:cViewPr>
      <p:guideLst>
        <p:guide orient="horz" pos="2160"/>
        <p:guide pos="3840"/>
      </p:guideLst>
    </p:cSldViewPr>
  </p:slideViewPr>
  <p:outlineViewPr>
    <p:cViewPr>
      <p:scale>
        <a:sx n="33" d="100"/>
        <a:sy n="33" d="100"/>
      </p:scale>
      <p:origin x="0" y="-14532"/>
    </p:cViewPr>
  </p:outlineViewPr>
  <p:notesTextViewPr>
    <p:cViewPr>
      <p:scale>
        <a:sx n="1" d="1"/>
        <a:sy n="1" d="1"/>
      </p:scale>
      <p:origin x="0" y="0"/>
    </p:cViewPr>
  </p:notesTextViewPr>
  <p:notesViewPr>
    <p:cSldViewPr snapToGrid="0">
      <p:cViewPr varScale="1">
        <p:scale>
          <a:sx n="87" d="100"/>
          <a:sy n="87" d="100"/>
        </p:scale>
        <p:origin x="2988"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presProps" Target="presProps.xml"/><Relationship Id="rId10" Type="http://schemas.openxmlformats.org/officeDocument/2006/relationships/handoutMaster" Target="handoutMasters/handoutMaster1.xml"/><Relationship Id="rId19" Type="http://schemas.openxmlformats.org/officeDocument/2006/relationships/font" Target="fonts/font9.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commentAuthors" Target="commentAuthors.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581F6-2173-4901-BEA4-25CF19B901A7}" type="doc">
      <dgm:prSet loTypeId="urn:microsoft.com/office/officeart/2005/8/layout/process5" loCatId="process" qsTypeId="urn:microsoft.com/office/officeart/2005/8/quickstyle/simple1" qsCatId="simple" csTypeId="urn:microsoft.com/office/officeart/2005/8/colors/colorful2" csCatId="colorful" phldr="1"/>
      <dgm:spPr/>
      <dgm:t>
        <a:bodyPr/>
        <a:lstStyle/>
        <a:p>
          <a:endParaRPr lang="es-MX"/>
        </a:p>
      </dgm:t>
    </dgm:pt>
    <dgm:pt modelId="{A831342D-F50B-4CC6-8E93-BC25F4683801}">
      <dgm:prSet phldrT="[Texto]" custT="1"/>
      <dgm:spPr/>
      <dgm:t>
        <a:bodyPr/>
        <a:lstStyle/>
        <a:p>
          <a:r>
            <a:rPr lang="es-MX" sz="1400" dirty="0"/>
            <a:t>1. </a:t>
          </a:r>
          <a:r>
            <a:rPr lang="es-MX" sz="1500" b="1" dirty="0"/>
            <a:t>Identificar</a:t>
          </a:r>
          <a:r>
            <a:rPr lang="es-MX" sz="1400" b="1" dirty="0"/>
            <a:t> </a:t>
          </a:r>
          <a:r>
            <a:rPr lang="es-MX" sz="1400" dirty="0"/>
            <a:t>las nominas en las que no se pago el impuesto del 2%  Estatal.</a:t>
          </a:r>
        </a:p>
      </dgm:t>
    </dgm:pt>
    <dgm:pt modelId="{B4B86CEF-7847-497D-ACAB-F08C3893698A}" type="parTrans" cxnId="{8801D6D6-F98B-4A36-ACA0-51F5D032E41C}">
      <dgm:prSet/>
      <dgm:spPr/>
      <dgm:t>
        <a:bodyPr/>
        <a:lstStyle/>
        <a:p>
          <a:endParaRPr lang="es-MX" sz="1400"/>
        </a:p>
      </dgm:t>
    </dgm:pt>
    <dgm:pt modelId="{BA17D694-5078-4229-9F3E-4936E945EC24}" type="sibTrans" cxnId="{8801D6D6-F98B-4A36-ACA0-51F5D032E41C}">
      <dgm:prSet custT="1"/>
      <dgm:spPr/>
      <dgm:t>
        <a:bodyPr/>
        <a:lstStyle/>
        <a:p>
          <a:endParaRPr lang="es-MX" sz="1400"/>
        </a:p>
      </dgm:t>
    </dgm:pt>
    <dgm:pt modelId="{B195C1DF-BC52-4FE7-92B3-C4658F6CB60E}">
      <dgm:prSet custT="1"/>
      <dgm:spPr/>
      <dgm:t>
        <a:bodyPr/>
        <a:lstStyle/>
        <a:p>
          <a:r>
            <a:rPr lang="es-MX" sz="1400" dirty="0"/>
            <a:t>2. </a:t>
          </a:r>
          <a:r>
            <a:rPr lang="es-MX" sz="1500" b="1" dirty="0"/>
            <a:t>Determinar</a:t>
          </a:r>
          <a:r>
            <a:rPr lang="es-MX" sz="1400" b="1" dirty="0"/>
            <a:t> </a:t>
          </a:r>
          <a:r>
            <a:rPr lang="es-MX" sz="1400" dirty="0"/>
            <a:t>el calculo del impuesto a cargo del </a:t>
          </a:r>
          <a:r>
            <a:rPr lang="es-MX" sz="1400" dirty="0" err="1"/>
            <a:t>Mpio</a:t>
          </a:r>
          <a:r>
            <a:rPr lang="es-MX" sz="1400" dirty="0"/>
            <a:t> por 2% Estatal, considerando actualizaciones,  multas y recargos</a:t>
          </a:r>
        </a:p>
      </dgm:t>
    </dgm:pt>
    <dgm:pt modelId="{A5B5EE2A-6242-40B7-8A3A-8C117EC31814}" type="parTrans" cxnId="{279F5FB7-6D4A-4FDB-806F-4DF34C39C153}">
      <dgm:prSet/>
      <dgm:spPr/>
      <dgm:t>
        <a:bodyPr/>
        <a:lstStyle/>
        <a:p>
          <a:endParaRPr lang="es-MX" sz="1400"/>
        </a:p>
      </dgm:t>
    </dgm:pt>
    <dgm:pt modelId="{0C15C34B-01B2-46EF-B211-A66BF2D5DD65}" type="sibTrans" cxnId="{279F5FB7-6D4A-4FDB-806F-4DF34C39C153}">
      <dgm:prSet custT="1"/>
      <dgm:spPr/>
      <dgm:t>
        <a:bodyPr/>
        <a:lstStyle/>
        <a:p>
          <a:endParaRPr lang="es-MX" sz="1400"/>
        </a:p>
      </dgm:t>
    </dgm:pt>
    <dgm:pt modelId="{58574021-4CE5-4ADE-AAD3-FF5BCF365E24}">
      <dgm:prSet custT="1"/>
      <dgm:spPr/>
      <dgm:t>
        <a:bodyPr/>
        <a:lstStyle/>
        <a:p>
          <a:r>
            <a:rPr lang="es-MX" sz="1400" dirty="0"/>
            <a:t>3. Solicitar a l Ayto. </a:t>
          </a:r>
          <a:r>
            <a:rPr lang="es-MX" sz="1500" b="1" dirty="0"/>
            <a:t>autorización</a:t>
          </a:r>
          <a:r>
            <a:rPr lang="es-MX" sz="1400" dirty="0"/>
            <a:t> de su LIM y DPEM, para modificar los conceptos para la recaudación de este impuesto , así como la liquidación de este impuesto y accesorios  ante la autoridad competente y posterior </a:t>
          </a:r>
          <a:r>
            <a:rPr lang="es-MX" sz="1500" b="1" dirty="0"/>
            <a:t>publicación en BO</a:t>
          </a:r>
          <a:r>
            <a:rPr lang="es-MX" sz="1400" dirty="0"/>
            <a:t>.</a:t>
          </a:r>
        </a:p>
      </dgm:t>
    </dgm:pt>
    <dgm:pt modelId="{0CFAF233-77BC-4899-A5A8-37D4B93AB4E0}" type="parTrans" cxnId="{473A44B3-C3FF-4EEB-BB53-D3CC5E0CDA21}">
      <dgm:prSet/>
      <dgm:spPr/>
      <dgm:t>
        <a:bodyPr/>
        <a:lstStyle/>
        <a:p>
          <a:endParaRPr lang="es-MX" sz="1400"/>
        </a:p>
      </dgm:t>
    </dgm:pt>
    <dgm:pt modelId="{11790D69-BEB1-4C1E-A53C-2A22D9EC0ED8}" type="sibTrans" cxnId="{473A44B3-C3FF-4EEB-BB53-D3CC5E0CDA21}">
      <dgm:prSet custT="1"/>
      <dgm:spPr/>
      <dgm:t>
        <a:bodyPr/>
        <a:lstStyle/>
        <a:p>
          <a:endParaRPr lang="es-MX" sz="1400"/>
        </a:p>
      </dgm:t>
    </dgm:pt>
    <dgm:pt modelId="{C8E1497B-AB61-4B84-8FAA-880AE0DD5066}">
      <dgm:prSet custT="1"/>
      <dgm:spPr/>
      <dgm:t>
        <a:bodyPr/>
        <a:lstStyle/>
        <a:p>
          <a:r>
            <a:rPr lang="es-MX" sz="1400" dirty="0"/>
            <a:t>6. Realizar los </a:t>
          </a:r>
          <a:r>
            <a:rPr lang="es-MX" sz="1500" b="1" dirty="0"/>
            <a:t>registros financieros </a:t>
          </a:r>
          <a:r>
            <a:rPr lang="es-MX" sz="1400" dirty="0"/>
            <a:t>en el capitulo de ingresos por este concepto, así como en egresos el pago del impuesto 2% Estatal y accesorios </a:t>
          </a:r>
          <a:r>
            <a:rPr lang="es-ES" sz="1400" dirty="0"/>
            <a:t>.</a:t>
          </a:r>
          <a:endParaRPr lang="es-MX" sz="1400" dirty="0"/>
        </a:p>
      </dgm:t>
    </dgm:pt>
    <dgm:pt modelId="{7E778FF4-C949-4C38-9339-C1B2E15A93E6}" type="parTrans" cxnId="{8C55A8DA-D203-473A-B4AF-1A07CB5D6158}">
      <dgm:prSet/>
      <dgm:spPr/>
      <dgm:t>
        <a:bodyPr/>
        <a:lstStyle/>
        <a:p>
          <a:endParaRPr lang="es-MX" sz="1400"/>
        </a:p>
      </dgm:t>
    </dgm:pt>
    <dgm:pt modelId="{AB583A17-99A4-49AA-A987-A2E02F0A076A}" type="sibTrans" cxnId="{8C55A8DA-D203-473A-B4AF-1A07CB5D6158}">
      <dgm:prSet custT="1"/>
      <dgm:spPr/>
      <dgm:t>
        <a:bodyPr/>
        <a:lstStyle/>
        <a:p>
          <a:endParaRPr lang="es-MX" sz="1400"/>
        </a:p>
      </dgm:t>
    </dgm:pt>
    <dgm:pt modelId="{A05FE870-F99F-4CCA-8E15-17263949C7C5}">
      <dgm:prSet custT="1"/>
      <dgm:spPr/>
      <dgm:t>
        <a:bodyPr/>
        <a:lstStyle/>
        <a:p>
          <a:r>
            <a:rPr lang="es-MX" sz="1400" dirty="0"/>
            <a:t>5. </a:t>
          </a:r>
          <a:r>
            <a:rPr lang="es-MX" sz="1500" b="1" dirty="0"/>
            <a:t>Transferencia </a:t>
          </a:r>
          <a:r>
            <a:rPr lang="es-MX" sz="1500" b="1" dirty="0" err="1"/>
            <a:t>bcaria</a:t>
          </a:r>
          <a:r>
            <a:rPr lang="es-MX" sz="1500" b="1" dirty="0"/>
            <a:t> </a:t>
          </a:r>
          <a:r>
            <a:rPr lang="es-MX" sz="1400" dirty="0" err="1"/>
            <a:t>Subagencia</a:t>
          </a:r>
          <a:r>
            <a:rPr lang="es-MX" sz="1400" dirty="0"/>
            <a:t> fiscal, para el pago del 2% Estatal, al existir convenio aumenta en 7.5% ingresos </a:t>
          </a:r>
          <a:r>
            <a:rPr lang="es-MX" sz="1400" dirty="0" err="1"/>
            <a:t>mpio</a:t>
          </a:r>
          <a:r>
            <a:rPr lang="es-MX" sz="1400" dirty="0"/>
            <a:t> por la recaudación </a:t>
          </a:r>
          <a:r>
            <a:rPr lang="es-ES" sz="1400" dirty="0"/>
            <a:t>.</a:t>
          </a:r>
        </a:p>
      </dgm:t>
    </dgm:pt>
    <dgm:pt modelId="{E237273E-D236-4E8B-913E-A92FC0D093C0}" type="parTrans" cxnId="{90E2E8BE-4F49-4992-982E-D9A5A185297A}">
      <dgm:prSet/>
      <dgm:spPr/>
      <dgm:t>
        <a:bodyPr/>
        <a:lstStyle/>
        <a:p>
          <a:endParaRPr lang="es-MX" sz="1400"/>
        </a:p>
      </dgm:t>
    </dgm:pt>
    <dgm:pt modelId="{3B6976F4-D880-45F4-9813-A35D1A744018}" type="sibTrans" cxnId="{90E2E8BE-4F49-4992-982E-D9A5A185297A}">
      <dgm:prSet/>
      <dgm:spPr/>
      <dgm:t>
        <a:bodyPr/>
        <a:lstStyle/>
        <a:p>
          <a:endParaRPr lang="es-MX" sz="1400"/>
        </a:p>
      </dgm:t>
    </dgm:pt>
    <dgm:pt modelId="{5C55A6D2-209F-4F3A-8BC9-FED5AEDA4942}">
      <dgm:prSet custT="1"/>
      <dgm:spPr/>
      <dgm:t>
        <a:bodyPr/>
        <a:lstStyle/>
        <a:p>
          <a:r>
            <a:rPr lang="es-ES" sz="1400" dirty="0"/>
            <a:t>4.- Solicitar mediante </a:t>
          </a:r>
          <a:r>
            <a:rPr lang="es-ES" sz="1500" b="1" dirty="0"/>
            <a:t>oficio a</a:t>
          </a:r>
          <a:r>
            <a:rPr lang="es-ES" sz="1400" dirty="0"/>
            <a:t> la SH, el </a:t>
          </a:r>
          <a:r>
            <a:rPr lang="es-ES" sz="1400" dirty="0" err="1"/>
            <a:t>dscto</a:t>
          </a:r>
          <a:r>
            <a:rPr lang="es-ES" sz="1400" dirty="0"/>
            <a:t> de hasta 800 </a:t>
          </a:r>
          <a:r>
            <a:rPr lang="es-ES" sz="1400" dirty="0" err="1"/>
            <a:t>UMAs</a:t>
          </a:r>
          <a:r>
            <a:rPr lang="es-ES" sz="1400" dirty="0"/>
            <a:t>, excepto actualización y </a:t>
          </a:r>
          <a:r>
            <a:rPr lang="es-ES" sz="1400" dirty="0" err="1"/>
            <a:t>gtos</a:t>
          </a:r>
          <a:r>
            <a:rPr lang="es-ES" sz="1400" dirty="0"/>
            <a:t> de </a:t>
          </a:r>
          <a:r>
            <a:rPr lang="es-ES" sz="1400" dirty="0" err="1"/>
            <a:t>ejecusión</a:t>
          </a:r>
          <a:r>
            <a:rPr lang="es-ES" sz="1400" dirty="0"/>
            <a:t> .</a:t>
          </a:r>
          <a:endParaRPr lang="es-MX" sz="1400" dirty="0"/>
        </a:p>
      </dgm:t>
    </dgm:pt>
    <dgm:pt modelId="{6E01C248-4506-41FA-A369-AA9319629FEC}" type="parTrans" cxnId="{ECB57FE0-8C1B-469A-A08F-DE10FD7D6ECB}">
      <dgm:prSet/>
      <dgm:spPr/>
      <dgm:t>
        <a:bodyPr/>
        <a:lstStyle/>
        <a:p>
          <a:endParaRPr lang="es-MX"/>
        </a:p>
      </dgm:t>
    </dgm:pt>
    <dgm:pt modelId="{FD652213-F648-4463-A7EA-EBC7689C9938}" type="sibTrans" cxnId="{ECB57FE0-8C1B-469A-A08F-DE10FD7D6ECB}">
      <dgm:prSet/>
      <dgm:spPr/>
      <dgm:t>
        <a:bodyPr/>
        <a:lstStyle/>
        <a:p>
          <a:endParaRPr lang="es-MX"/>
        </a:p>
      </dgm:t>
    </dgm:pt>
    <dgm:pt modelId="{9B64295D-9DDC-43AB-B877-F4049548D677}" type="pres">
      <dgm:prSet presAssocID="{B85581F6-2173-4901-BEA4-25CF19B901A7}" presName="diagram" presStyleCnt="0">
        <dgm:presLayoutVars>
          <dgm:dir/>
          <dgm:resizeHandles val="exact"/>
        </dgm:presLayoutVars>
      </dgm:prSet>
      <dgm:spPr/>
    </dgm:pt>
    <dgm:pt modelId="{237298F4-CC38-432D-84A1-A0857A932140}" type="pres">
      <dgm:prSet presAssocID="{A831342D-F50B-4CC6-8E93-BC25F4683801}" presName="node" presStyleLbl="node1" presStyleIdx="0" presStyleCnt="6" custScaleX="129002" custScaleY="142554" custLinFactNeighborX="3835" custLinFactNeighborY="-9156">
        <dgm:presLayoutVars>
          <dgm:bulletEnabled val="1"/>
        </dgm:presLayoutVars>
      </dgm:prSet>
      <dgm:spPr/>
    </dgm:pt>
    <dgm:pt modelId="{28778A57-55CC-4B49-867C-E435FA1F9A13}" type="pres">
      <dgm:prSet presAssocID="{BA17D694-5078-4229-9F3E-4936E945EC24}" presName="sibTrans" presStyleLbl="sibTrans2D1" presStyleIdx="0" presStyleCnt="5" custAng="21474039" custScaleX="103463" custScaleY="81952" custLinFactNeighborX="13964" custLinFactNeighborY="-21441"/>
      <dgm:spPr/>
    </dgm:pt>
    <dgm:pt modelId="{0F826AE7-589C-42CF-AA27-FE5EB4FB28D3}" type="pres">
      <dgm:prSet presAssocID="{BA17D694-5078-4229-9F3E-4936E945EC24}" presName="connectorText" presStyleLbl="sibTrans2D1" presStyleIdx="0" presStyleCnt="5"/>
      <dgm:spPr/>
    </dgm:pt>
    <dgm:pt modelId="{BA67574B-0294-43C4-BE68-45DB59173A8A}" type="pres">
      <dgm:prSet presAssocID="{B195C1DF-BC52-4FE7-92B3-C4658F6CB60E}" presName="node" presStyleLbl="node1" presStyleIdx="1" presStyleCnt="6" custScaleX="129724" custScaleY="152287" custLinFactNeighborX="-13228" custLinFactNeighborY="2332">
        <dgm:presLayoutVars>
          <dgm:bulletEnabled val="1"/>
        </dgm:presLayoutVars>
      </dgm:prSet>
      <dgm:spPr/>
    </dgm:pt>
    <dgm:pt modelId="{0781F913-D263-4696-9AA0-584AB4968844}" type="pres">
      <dgm:prSet presAssocID="{0C15C34B-01B2-46EF-B211-A66BF2D5DD65}" presName="sibTrans" presStyleLbl="sibTrans2D1" presStyleIdx="1" presStyleCnt="5" custAng="21596482" custScaleX="117419" custScaleY="55693" custLinFactNeighborX="18710" custLinFactNeighborY="-35079"/>
      <dgm:spPr/>
    </dgm:pt>
    <dgm:pt modelId="{4967F2E5-22D1-4F3D-94A3-B2DA79256DAE}" type="pres">
      <dgm:prSet presAssocID="{0C15C34B-01B2-46EF-B211-A66BF2D5DD65}" presName="connectorText" presStyleLbl="sibTrans2D1" presStyleIdx="1" presStyleCnt="5"/>
      <dgm:spPr/>
    </dgm:pt>
    <dgm:pt modelId="{C0FE1F4E-E96E-4C21-B311-26BDEEA9FD48}" type="pres">
      <dgm:prSet presAssocID="{58574021-4CE5-4ADE-AAD3-FF5BCF365E24}" presName="node" presStyleLbl="node1" presStyleIdx="2" presStyleCnt="6" custScaleX="185007" custScaleY="152875" custLinFactNeighborX="-24594" custLinFactNeighborY="1295">
        <dgm:presLayoutVars>
          <dgm:bulletEnabled val="1"/>
        </dgm:presLayoutVars>
      </dgm:prSet>
      <dgm:spPr/>
    </dgm:pt>
    <dgm:pt modelId="{06CB3001-9DEF-4243-9D2D-AE1090CC7E3C}" type="pres">
      <dgm:prSet presAssocID="{11790D69-BEB1-4C1E-A53C-2A22D9EC0ED8}" presName="sibTrans" presStyleLbl="sibTrans2D1" presStyleIdx="2" presStyleCnt="5" custAng="17200165" custFlipHor="1" custScaleX="12716" custScaleY="106560" custLinFactX="79150" custLinFactNeighborX="100000" custLinFactNeighborY="-16067"/>
      <dgm:spPr/>
    </dgm:pt>
    <dgm:pt modelId="{988D7CE8-6B11-4E6B-A27E-99D623085B0C}" type="pres">
      <dgm:prSet presAssocID="{11790D69-BEB1-4C1E-A53C-2A22D9EC0ED8}" presName="connectorText" presStyleLbl="sibTrans2D1" presStyleIdx="2" presStyleCnt="5"/>
      <dgm:spPr/>
    </dgm:pt>
    <dgm:pt modelId="{5DCAA3E4-32B4-4514-B876-FCC46BF042E4}" type="pres">
      <dgm:prSet presAssocID="{C8E1497B-AB61-4B84-8FAA-880AE0DD5066}" presName="node" presStyleLbl="node1" presStyleIdx="3" presStyleCnt="6" custScaleX="120087" custScaleY="136079" custLinFactX="-200000" custLinFactNeighborX="-225913" custLinFactNeighborY="-31409">
        <dgm:presLayoutVars>
          <dgm:bulletEnabled val="1"/>
        </dgm:presLayoutVars>
      </dgm:prSet>
      <dgm:spPr/>
    </dgm:pt>
    <dgm:pt modelId="{EF2CE81E-D6FA-482C-971B-698091CBF708}" type="pres">
      <dgm:prSet presAssocID="{AB583A17-99A4-49AA-A987-A2E02F0A076A}" presName="sibTrans" presStyleLbl="sibTrans2D1" presStyleIdx="3" presStyleCnt="5" custAng="10862068" custScaleX="99250" custScaleY="73687" custLinFactNeighborX="-10503" custLinFactNeighborY="-25492"/>
      <dgm:spPr/>
    </dgm:pt>
    <dgm:pt modelId="{8C1C053F-2110-4556-B468-045CE39AB8E3}" type="pres">
      <dgm:prSet presAssocID="{AB583A17-99A4-49AA-A987-A2E02F0A076A}" presName="connectorText" presStyleLbl="sibTrans2D1" presStyleIdx="3" presStyleCnt="5"/>
      <dgm:spPr/>
    </dgm:pt>
    <dgm:pt modelId="{CAB09D31-7916-429C-8227-6A2C076704B6}" type="pres">
      <dgm:prSet presAssocID="{A05FE870-F99F-4CCA-8E15-17263949C7C5}" presName="node" presStyleLbl="node1" presStyleIdx="4" presStyleCnt="6" custScaleX="152050" custScaleY="123207" custLinFactNeighborX="-67058" custLinFactNeighborY="-32297">
        <dgm:presLayoutVars>
          <dgm:bulletEnabled val="1"/>
        </dgm:presLayoutVars>
      </dgm:prSet>
      <dgm:spPr/>
    </dgm:pt>
    <dgm:pt modelId="{CABF8071-99A2-4C31-919F-CF17F043A084}" type="pres">
      <dgm:prSet presAssocID="{3B6976F4-D880-45F4-9813-A35D1A744018}" presName="sibTrans" presStyleLbl="sibTrans2D1" presStyleIdx="4" presStyleCnt="5" custAng="10800341" custScaleX="81434" custScaleY="57288" custLinFactNeighborX="-2133" custLinFactNeighborY="-29012"/>
      <dgm:spPr/>
    </dgm:pt>
    <dgm:pt modelId="{7C2FFC56-D9EF-41EE-A2DC-82EC1F4E137F}" type="pres">
      <dgm:prSet presAssocID="{3B6976F4-D880-45F4-9813-A35D1A744018}" presName="connectorText" presStyleLbl="sibTrans2D1" presStyleIdx="4" presStyleCnt="5"/>
      <dgm:spPr/>
    </dgm:pt>
    <dgm:pt modelId="{F4F68A02-6470-4267-B1A2-C1E34E51ACBF}" type="pres">
      <dgm:prSet presAssocID="{5C55A6D2-209F-4F3A-8BC9-FED5AEDA4942}" presName="node" presStyleLbl="node1" presStyleIdx="5" presStyleCnt="6" custScaleX="146702" custScaleY="126283" custLinFactX="104036" custLinFactNeighborX="200000" custLinFactNeighborY="-36747">
        <dgm:presLayoutVars>
          <dgm:bulletEnabled val="1"/>
        </dgm:presLayoutVars>
      </dgm:prSet>
      <dgm:spPr/>
    </dgm:pt>
  </dgm:ptLst>
  <dgm:cxnLst>
    <dgm:cxn modelId="{498AF275-201A-419B-9CB9-E463EA4A37D5}" type="presOf" srcId="{B85581F6-2173-4901-BEA4-25CF19B901A7}" destId="{9B64295D-9DDC-43AB-B877-F4049548D677}" srcOrd="0" destOrd="0" presId="urn:microsoft.com/office/officeart/2005/8/layout/process5"/>
    <dgm:cxn modelId="{37D21B59-9A80-437F-83DF-C8B27F0F3A34}" type="presOf" srcId="{AB583A17-99A4-49AA-A987-A2E02F0A076A}" destId="{8C1C053F-2110-4556-B468-045CE39AB8E3}" srcOrd="1" destOrd="0" presId="urn:microsoft.com/office/officeart/2005/8/layout/process5"/>
    <dgm:cxn modelId="{12FA6292-B409-4369-BE44-A99C124F31D9}" type="presOf" srcId="{3B6976F4-D880-45F4-9813-A35D1A744018}" destId="{7C2FFC56-D9EF-41EE-A2DC-82EC1F4E137F}" srcOrd="1" destOrd="0" presId="urn:microsoft.com/office/officeart/2005/8/layout/process5"/>
    <dgm:cxn modelId="{2466B793-8EB9-43E0-9508-25AA9412E956}" type="presOf" srcId="{C8E1497B-AB61-4B84-8FAA-880AE0DD5066}" destId="{5DCAA3E4-32B4-4514-B876-FCC46BF042E4}" srcOrd="0" destOrd="0" presId="urn:microsoft.com/office/officeart/2005/8/layout/process5"/>
    <dgm:cxn modelId="{124A939D-B2B3-41F1-997F-2F7CB31E13AD}" type="presOf" srcId="{5C55A6D2-209F-4F3A-8BC9-FED5AEDA4942}" destId="{F4F68A02-6470-4267-B1A2-C1E34E51ACBF}" srcOrd="0" destOrd="0" presId="urn:microsoft.com/office/officeart/2005/8/layout/process5"/>
    <dgm:cxn modelId="{23754AAB-6572-4E2F-959C-17D4EB3E1AAF}" type="presOf" srcId="{3B6976F4-D880-45F4-9813-A35D1A744018}" destId="{CABF8071-99A2-4C31-919F-CF17F043A084}" srcOrd="0" destOrd="0" presId="urn:microsoft.com/office/officeart/2005/8/layout/process5"/>
    <dgm:cxn modelId="{D5F93EB0-2D4F-400D-A274-CE4E83C12F08}" type="presOf" srcId="{BA17D694-5078-4229-9F3E-4936E945EC24}" destId="{0F826AE7-589C-42CF-AA27-FE5EB4FB28D3}" srcOrd="1" destOrd="0" presId="urn:microsoft.com/office/officeart/2005/8/layout/process5"/>
    <dgm:cxn modelId="{473A44B3-C3FF-4EEB-BB53-D3CC5E0CDA21}" srcId="{B85581F6-2173-4901-BEA4-25CF19B901A7}" destId="{58574021-4CE5-4ADE-AAD3-FF5BCF365E24}" srcOrd="2" destOrd="0" parTransId="{0CFAF233-77BC-4899-A5A8-37D4B93AB4E0}" sibTransId="{11790D69-BEB1-4C1E-A53C-2A22D9EC0ED8}"/>
    <dgm:cxn modelId="{279F5FB7-6D4A-4FDB-806F-4DF34C39C153}" srcId="{B85581F6-2173-4901-BEA4-25CF19B901A7}" destId="{B195C1DF-BC52-4FE7-92B3-C4658F6CB60E}" srcOrd="1" destOrd="0" parTransId="{A5B5EE2A-6242-40B7-8A3A-8C117EC31814}" sibTransId="{0C15C34B-01B2-46EF-B211-A66BF2D5DD65}"/>
    <dgm:cxn modelId="{90E2E8BE-4F49-4992-982E-D9A5A185297A}" srcId="{B85581F6-2173-4901-BEA4-25CF19B901A7}" destId="{A05FE870-F99F-4CCA-8E15-17263949C7C5}" srcOrd="4" destOrd="0" parTransId="{E237273E-D236-4E8B-913E-A92FC0D093C0}" sibTransId="{3B6976F4-D880-45F4-9813-A35D1A744018}"/>
    <dgm:cxn modelId="{12D0BACA-6A32-4B93-A28D-45F53E5DAB5D}" type="presOf" srcId="{0C15C34B-01B2-46EF-B211-A66BF2D5DD65}" destId="{4967F2E5-22D1-4F3D-94A3-B2DA79256DAE}" srcOrd="1" destOrd="0" presId="urn:microsoft.com/office/officeart/2005/8/layout/process5"/>
    <dgm:cxn modelId="{90B61ED0-657C-4B3F-BEAF-B1A930745C5E}" type="presOf" srcId="{11790D69-BEB1-4C1E-A53C-2A22D9EC0ED8}" destId="{06CB3001-9DEF-4243-9D2D-AE1090CC7E3C}" srcOrd="0" destOrd="0" presId="urn:microsoft.com/office/officeart/2005/8/layout/process5"/>
    <dgm:cxn modelId="{909EA6D0-7E89-428E-9121-C48934D3AB83}" type="presOf" srcId="{A05FE870-F99F-4CCA-8E15-17263949C7C5}" destId="{CAB09D31-7916-429C-8227-6A2C076704B6}" srcOrd="0" destOrd="0" presId="urn:microsoft.com/office/officeart/2005/8/layout/process5"/>
    <dgm:cxn modelId="{8801D6D6-F98B-4A36-ACA0-51F5D032E41C}" srcId="{B85581F6-2173-4901-BEA4-25CF19B901A7}" destId="{A831342D-F50B-4CC6-8E93-BC25F4683801}" srcOrd="0" destOrd="0" parTransId="{B4B86CEF-7847-497D-ACAB-F08C3893698A}" sibTransId="{BA17D694-5078-4229-9F3E-4936E945EC24}"/>
    <dgm:cxn modelId="{2EA58FD8-A596-45AE-A15E-F174066723C7}" type="presOf" srcId="{0C15C34B-01B2-46EF-B211-A66BF2D5DD65}" destId="{0781F913-D263-4696-9AA0-584AB4968844}" srcOrd="0" destOrd="0" presId="urn:microsoft.com/office/officeart/2005/8/layout/process5"/>
    <dgm:cxn modelId="{8C55A8DA-D203-473A-B4AF-1A07CB5D6158}" srcId="{B85581F6-2173-4901-BEA4-25CF19B901A7}" destId="{C8E1497B-AB61-4B84-8FAA-880AE0DD5066}" srcOrd="3" destOrd="0" parTransId="{7E778FF4-C949-4C38-9339-C1B2E15A93E6}" sibTransId="{AB583A17-99A4-49AA-A987-A2E02F0A076A}"/>
    <dgm:cxn modelId="{ECB57FE0-8C1B-469A-A08F-DE10FD7D6ECB}" srcId="{B85581F6-2173-4901-BEA4-25CF19B901A7}" destId="{5C55A6D2-209F-4F3A-8BC9-FED5AEDA4942}" srcOrd="5" destOrd="0" parTransId="{6E01C248-4506-41FA-A369-AA9319629FEC}" sibTransId="{FD652213-F648-4463-A7EA-EBC7689C9938}"/>
    <dgm:cxn modelId="{197F6BE6-6B7A-4A40-9011-03E99076299A}" type="presOf" srcId="{A831342D-F50B-4CC6-8E93-BC25F4683801}" destId="{237298F4-CC38-432D-84A1-A0857A932140}" srcOrd="0" destOrd="0" presId="urn:microsoft.com/office/officeart/2005/8/layout/process5"/>
    <dgm:cxn modelId="{7C0BC5EE-17B1-4F62-B173-2A3E8D784DEE}" type="presOf" srcId="{B195C1DF-BC52-4FE7-92B3-C4658F6CB60E}" destId="{BA67574B-0294-43C4-BE68-45DB59173A8A}" srcOrd="0" destOrd="0" presId="urn:microsoft.com/office/officeart/2005/8/layout/process5"/>
    <dgm:cxn modelId="{65B9EEEF-A761-4734-A662-A1E5186DCEF2}" type="presOf" srcId="{58574021-4CE5-4ADE-AAD3-FF5BCF365E24}" destId="{C0FE1F4E-E96E-4C21-B311-26BDEEA9FD48}" srcOrd="0" destOrd="0" presId="urn:microsoft.com/office/officeart/2005/8/layout/process5"/>
    <dgm:cxn modelId="{991C36F5-CFF0-4515-A27A-E262CE9359D4}" type="presOf" srcId="{BA17D694-5078-4229-9F3E-4936E945EC24}" destId="{28778A57-55CC-4B49-867C-E435FA1F9A13}" srcOrd="0" destOrd="0" presId="urn:microsoft.com/office/officeart/2005/8/layout/process5"/>
    <dgm:cxn modelId="{D9CBF7F6-EAAD-45FD-8A6F-B8E999551F83}" type="presOf" srcId="{11790D69-BEB1-4C1E-A53C-2A22D9EC0ED8}" destId="{988D7CE8-6B11-4E6B-A27E-99D623085B0C}" srcOrd="1" destOrd="0" presId="urn:microsoft.com/office/officeart/2005/8/layout/process5"/>
    <dgm:cxn modelId="{042151F8-078E-4EDE-AC4D-4C316A1C4CB6}" type="presOf" srcId="{AB583A17-99A4-49AA-A987-A2E02F0A076A}" destId="{EF2CE81E-D6FA-482C-971B-698091CBF708}" srcOrd="0" destOrd="0" presId="urn:microsoft.com/office/officeart/2005/8/layout/process5"/>
    <dgm:cxn modelId="{8F102D6F-C8CF-4546-872E-86B77B7AC7F3}" type="presParOf" srcId="{9B64295D-9DDC-43AB-B877-F4049548D677}" destId="{237298F4-CC38-432D-84A1-A0857A932140}" srcOrd="0" destOrd="0" presId="urn:microsoft.com/office/officeart/2005/8/layout/process5"/>
    <dgm:cxn modelId="{EA51C5DC-9E8E-42F0-9DEF-8868C64EDF4A}" type="presParOf" srcId="{9B64295D-9DDC-43AB-B877-F4049548D677}" destId="{28778A57-55CC-4B49-867C-E435FA1F9A13}" srcOrd="1" destOrd="0" presId="urn:microsoft.com/office/officeart/2005/8/layout/process5"/>
    <dgm:cxn modelId="{46885F17-5E4D-4A98-B5BC-2780ED938C6F}" type="presParOf" srcId="{28778A57-55CC-4B49-867C-E435FA1F9A13}" destId="{0F826AE7-589C-42CF-AA27-FE5EB4FB28D3}" srcOrd="0" destOrd="0" presId="urn:microsoft.com/office/officeart/2005/8/layout/process5"/>
    <dgm:cxn modelId="{381B2358-8190-4FE0-8FBB-C0272DC994BC}" type="presParOf" srcId="{9B64295D-9DDC-43AB-B877-F4049548D677}" destId="{BA67574B-0294-43C4-BE68-45DB59173A8A}" srcOrd="2" destOrd="0" presId="urn:microsoft.com/office/officeart/2005/8/layout/process5"/>
    <dgm:cxn modelId="{AF3C19B9-D0E1-4693-B2DC-9A8F0C9F3721}" type="presParOf" srcId="{9B64295D-9DDC-43AB-B877-F4049548D677}" destId="{0781F913-D263-4696-9AA0-584AB4968844}" srcOrd="3" destOrd="0" presId="urn:microsoft.com/office/officeart/2005/8/layout/process5"/>
    <dgm:cxn modelId="{F228509C-6A09-4F43-B1D8-46FEAB9E86B9}" type="presParOf" srcId="{0781F913-D263-4696-9AA0-584AB4968844}" destId="{4967F2E5-22D1-4F3D-94A3-B2DA79256DAE}" srcOrd="0" destOrd="0" presId="urn:microsoft.com/office/officeart/2005/8/layout/process5"/>
    <dgm:cxn modelId="{14E0A44A-A716-4679-B68F-FFBFE25C4222}" type="presParOf" srcId="{9B64295D-9DDC-43AB-B877-F4049548D677}" destId="{C0FE1F4E-E96E-4C21-B311-26BDEEA9FD48}" srcOrd="4" destOrd="0" presId="urn:microsoft.com/office/officeart/2005/8/layout/process5"/>
    <dgm:cxn modelId="{8259445A-ED9F-4515-A3B4-C78319F87713}" type="presParOf" srcId="{9B64295D-9DDC-43AB-B877-F4049548D677}" destId="{06CB3001-9DEF-4243-9D2D-AE1090CC7E3C}" srcOrd="5" destOrd="0" presId="urn:microsoft.com/office/officeart/2005/8/layout/process5"/>
    <dgm:cxn modelId="{5A6D45A3-336E-499F-94A4-E91618A3CA3B}" type="presParOf" srcId="{06CB3001-9DEF-4243-9D2D-AE1090CC7E3C}" destId="{988D7CE8-6B11-4E6B-A27E-99D623085B0C}" srcOrd="0" destOrd="0" presId="urn:microsoft.com/office/officeart/2005/8/layout/process5"/>
    <dgm:cxn modelId="{FE0EB993-1EBB-4E64-B8F2-22F1E86D8B02}" type="presParOf" srcId="{9B64295D-9DDC-43AB-B877-F4049548D677}" destId="{5DCAA3E4-32B4-4514-B876-FCC46BF042E4}" srcOrd="6" destOrd="0" presId="urn:microsoft.com/office/officeart/2005/8/layout/process5"/>
    <dgm:cxn modelId="{7FB11231-098F-40DC-A580-B2897C0045CA}" type="presParOf" srcId="{9B64295D-9DDC-43AB-B877-F4049548D677}" destId="{EF2CE81E-D6FA-482C-971B-698091CBF708}" srcOrd="7" destOrd="0" presId="urn:microsoft.com/office/officeart/2005/8/layout/process5"/>
    <dgm:cxn modelId="{2E542151-A34F-4342-89D4-ADC0EDFA608B}" type="presParOf" srcId="{EF2CE81E-D6FA-482C-971B-698091CBF708}" destId="{8C1C053F-2110-4556-B468-045CE39AB8E3}" srcOrd="0" destOrd="0" presId="urn:microsoft.com/office/officeart/2005/8/layout/process5"/>
    <dgm:cxn modelId="{718615FF-AD44-4FB3-8F95-B58A5536C978}" type="presParOf" srcId="{9B64295D-9DDC-43AB-B877-F4049548D677}" destId="{CAB09D31-7916-429C-8227-6A2C076704B6}" srcOrd="8" destOrd="0" presId="urn:microsoft.com/office/officeart/2005/8/layout/process5"/>
    <dgm:cxn modelId="{AD04CD47-0290-4B83-A9F0-F7CCE73A6A09}" type="presParOf" srcId="{9B64295D-9DDC-43AB-B877-F4049548D677}" destId="{CABF8071-99A2-4C31-919F-CF17F043A084}" srcOrd="9" destOrd="0" presId="urn:microsoft.com/office/officeart/2005/8/layout/process5"/>
    <dgm:cxn modelId="{C2E5CB12-B68C-4F84-ABF6-B448AEEAB61A}" type="presParOf" srcId="{CABF8071-99A2-4C31-919F-CF17F043A084}" destId="{7C2FFC56-D9EF-41EE-A2DC-82EC1F4E137F}" srcOrd="0" destOrd="0" presId="urn:microsoft.com/office/officeart/2005/8/layout/process5"/>
    <dgm:cxn modelId="{68444D41-DF30-4CFC-9B3C-7FB53F1F5075}" type="presParOf" srcId="{9B64295D-9DDC-43AB-B877-F4049548D677}" destId="{F4F68A02-6470-4267-B1A2-C1E34E51ACBF}"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298F4-CC38-432D-84A1-A0857A932140}">
      <dsp:nvSpPr>
        <dsp:cNvPr id="0" name=""/>
        <dsp:cNvSpPr/>
      </dsp:nvSpPr>
      <dsp:spPr>
        <a:xfrm>
          <a:off x="87113" y="17182"/>
          <a:ext cx="2910531" cy="1929774"/>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t>1. </a:t>
          </a:r>
          <a:r>
            <a:rPr lang="es-MX" sz="1500" b="1" kern="1200" dirty="0"/>
            <a:t>Identificar</a:t>
          </a:r>
          <a:r>
            <a:rPr lang="es-MX" sz="1400" b="1" kern="1200" dirty="0"/>
            <a:t> </a:t>
          </a:r>
          <a:r>
            <a:rPr lang="es-MX" sz="1400" kern="1200" dirty="0"/>
            <a:t>las nominas en las que no se pago el impuesto del 2%  Estatal.</a:t>
          </a:r>
        </a:p>
      </dsp:txBody>
      <dsp:txXfrm>
        <a:off x="143634" y="73703"/>
        <a:ext cx="2797489" cy="1816732"/>
      </dsp:txXfrm>
    </dsp:sp>
    <dsp:sp modelId="{28778A57-55CC-4B49-867C-E435FA1F9A13}">
      <dsp:nvSpPr>
        <dsp:cNvPr id="0" name=""/>
        <dsp:cNvSpPr/>
      </dsp:nvSpPr>
      <dsp:spPr>
        <a:xfrm rot="29519">
          <a:off x="3144939" y="710046"/>
          <a:ext cx="284064" cy="45855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MX" sz="1400" kern="1200"/>
        </a:p>
      </dsp:txBody>
      <dsp:txXfrm>
        <a:off x="3144941" y="801390"/>
        <a:ext cx="198845" cy="275130"/>
      </dsp:txXfrm>
    </dsp:sp>
    <dsp:sp modelId="{BA67574B-0294-43C4-BE68-45DB59173A8A}">
      <dsp:nvSpPr>
        <dsp:cNvPr id="0" name=""/>
        <dsp:cNvSpPr/>
      </dsp:nvSpPr>
      <dsp:spPr>
        <a:xfrm>
          <a:off x="3515146" y="106818"/>
          <a:ext cx="2926820" cy="2061531"/>
        </a:xfrm>
        <a:prstGeom prst="roundRect">
          <a:avLst>
            <a:gd name="adj" fmla="val 10000"/>
          </a:avLst>
        </a:prstGeom>
        <a:solidFill>
          <a:schemeClr val="accent2">
            <a:hueOff val="-1607799"/>
            <a:satOff val="996"/>
            <a:lumOff val="-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t>2. </a:t>
          </a:r>
          <a:r>
            <a:rPr lang="es-MX" sz="1500" b="1" kern="1200" dirty="0"/>
            <a:t>Determinar</a:t>
          </a:r>
          <a:r>
            <a:rPr lang="es-MX" sz="1400" b="1" kern="1200" dirty="0"/>
            <a:t> </a:t>
          </a:r>
          <a:r>
            <a:rPr lang="es-MX" sz="1400" kern="1200" dirty="0"/>
            <a:t>el calculo del impuesto a cargo del </a:t>
          </a:r>
          <a:r>
            <a:rPr lang="es-MX" sz="1400" kern="1200" dirty="0" err="1"/>
            <a:t>Mpio</a:t>
          </a:r>
          <a:r>
            <a:rPr lang="es-MX" sz="1400" kern="1200" dirty="0"/>
            <a:t> por 2% Estatal, considerando actualizaciones,  multas y recargos</a:t>
          </a:r>
        </a:p>
      </dsp:txBody>
      <dsp:txXfrm>
        <a:off x="3575526" y="167198"/>
        <a:ext cx="2806060" cy="1940771"/>
      </dsp:txXfrm>
    </dsp:sp>
    <dsp:sp modelId="{0781F913-D263-4696-9AA0-584AB4968844}">
      <dsp:nvSpPr>
        <dsp:cNvPr id="0" name=""/>
        <dsp:cNvSpPr/>
      </dsp:nvSpPr>
      <dsp:spPr>
        <a:xfrm rot="21584982">
          <a:off x="6618336" y="779550"/>
          <a:ext cx="402044" cy="311621"/>
        </a:xfrm>
        <a:prstGeom prst="rightArrow">
          <a:avLst>
            <a:gd name="adj1" fmla="val 60000"/>
            <a:gd name="adj2" fmla="val 50000"/>
          </a:avLst>
        </a:prstGeom>
        <a:solidFill>
          <a:schemeClr val="accent2">
            <a:hueOff val="-2009749"/>
            <a:satOff val="1245"/>
            <a:lumOff val="-53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MX" sz="1400" kern="1200"/>
        </a:p>
      </dsp:txBody>
      <dsp:txXfrm>
        <a:off x="6618336" y="842078"/>
        <a:ext cx="308558" cy="186973"/>
      </dsp:txXfrm>
    </dsp:sp>
    <dsp:sp modelId="{C0FE1F4E-E96E-4C21-B311-26BDEEA9FD48}">
      <dsp:nvSpPr>
        <dsp:cNvPr id="0" name=""/>
        <dsp:cNvSpPr/>
      </dsp:nvSpPr>
      <dsp:spPr>
        <a:xfrm>
          <a:off x="7088005" y="88801"/>
          <a:ext cx="4174110" cy="2069490"/>
        </a:xfrm>
        <a:prstGeom prst="roundRect">
          <a:avLst>
            <a:gd name="adj" fmla="val 10000"/>
          </a:avLst>
        </a:prstGeom>
        <a:solidFill>
          <a:schemeClr val="accent2">
            <a:hueOff val="-3215599"/>
            <a:satOff val="1992"/>
            <a:lumOff val="-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t>3. Solicitar a l Ayto. </a:t>
          </a:r>
          <a:r>
            <a:rPr lang="es-MX" sz="1500" b="1" kern="1200" dirty="0"/>
            <a:t>autorización</a:t>
          </a:r>
          <a:r>
            <a:rPr lang="es-MX" sz="1400" kern="1200" dirty="0"/>
            <a:t> de su LIM y DPEM, para modificar los conceptos para la recaudación de este impuesto , así como la liquidación de este impuesto y accesorios  ante la autoridad competente y posterior </a:t>
          </a:r>
          <a:r>
            <a:rPr lang="es-MX" sz="1500" b="1" kern="1200" dirty="0"/>
            <a:t>publicación en BO</a:t>
          </a:r>
          <a:r>
            <a:rPr lang="es-MX" sz="1400" kern="1200" dirty="0"/>
            <a:t>.</a:t>
          </a:r>
        </a:p>
      </dsp:txBody>
      <dsp:txXfrm>
        <a:off x="7148618" y="149414"/>
        <a:ext cx="4052884" cy="1948264"/>
      </dsp:txXfrm>
    </dsp:sp>
    <dsp:sp modelId="{06CB3001-9DEF-4243-9D2D-AE1090CC7E3C}">
      <dsp:nvSpPr>
        <dsp:cNvPr id="0" name=""/>
        <dsp:cNvSpPr/>
      </dsp:nvSpPr>
      <dsp:spPr>
        <a:xfrm rot="16229731" flipH="1">
          <a:off x="9161233" y="2036126"/>
          <a:ext cx="308852" cy="596240"/>
        </a:xfrm>
        <a:prstGeom prst="rightArrow">
          <a:avLst>
            <a:gd name="adj1" fmla="val 60000"/>
            <a:gd name="adj2" fmla="val 50000"/>
          </a:avLst>
        </a:prstGeom>
        <a:solidFill>
          <a:schemeClr val="accent2">
            <a:hueOff val="-4019498"/>
            <a:satOff val="2490"/>
            <a:lumOff val="-107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MX" sz="1400" kern="1200"/>
        </a:p>
      </dsp:txBody>
      <dsp:txXfrm rot="10800000">
        <a:off x="9207962" y="2109048"/>
        <a:ext cx="216196" cy="357744"/>
      </dsp:txXfrm>
    </dsp:sp>
    <dsp:sp modelId="{5DCAA3E4-32B4-4514-B876-FCC46BF042E4}">
      <dsp:nvSpPr>
        <dsp:cNvPr id="0" name=""/>
        <dsp:cNvSpPr/>
      </dsp:nvSpPr>
      <dsp:spPr>
        <a:xfrm>
          <a:off x="0" y="2618049"/>
          <a:ext cx="2709391" cy="1842121"/>
        </a:xfrm>
        <a:prstGeom prst="roundRect">
          <a:avLst>
            <a:gd name="adj" fmla="val 10000"/>
          </a:avLst>
        </a:prstGeom>
        <a:solidFill>
          <a:schemeClr val="accent2">
            <a:hueOff val="-4823398"/>
            <a:satOff val="2989"/>
            <a:lumOff val="-12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t>6. Realizar los </a:t>
          </a:r>
          <a:r>
            <a:rPr lang="es-MX" sz="1500" b="1" kern="1200" dirty="0"/>
            <a:t>registros financieros </a:t>
          </a:r>
          <a:r>
            <a:rPr lang="es-MX" sz="1400" kern="1200" dirty="0"/>
            <a:t>en el capitulo de ingresos por este concepto, así como en egresos el pago del impuesto 2% Estatal y accesorios </a:t>
          </a:r>
          <a:r>
            <a:rPr lang="es-ES" sz="1400" kern="1200" dirty="0"/>
            <a:t>.</a:t>
          </a:r>
          <a:endParaRPr lang="es-MX" sz="1400" kern="1200" dirty="0"/>
        </a:p>
      </dsp:txBody>
      <dsp:txXfrm>
        <a:off x="53954" y="2672003"/>
        <a:ext cx="2601483" cy="1734213"/>
      </dsp:txXfrm>
    </dsp:sp>
    <dsp:sp modelId="{EF2CE81E-D6FA-482C-971B-698091CBF708}">
      <dsp:nvSpPr>
        <dsp:cNvPr id="0" name=""/>
        <dsp:cNvSpPr/>
      </dsp:nvSpPr>
      <dsp:spPr>
        <a:xfrm rot="10850659">
          <a:off x="2801241" y="3184936"/>
          <a:ext cx="290498" cy="412304"/>
        </a:xfrm>
        <a:prstGeom prst="rightArrow">
          <a:avLst>
            <a:gd name="adj1" fmla="val 60000"/>
            <a:gd name="adj2" fmla="val 50000"/>
          </a:avLst>
        </a:prstGeom>
        <a:solidFill>
          <a:schemeClr val="accent2">
            <a:hueOff val="-6029247"/>
            <a:satOff val="3736"/>
            <a:lumOff val="-161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MX" sz="1400" kern="1200"/>
        </a:p>
      </dsp:txBody>
      <dsp:txXfrm>
        <a:off x="2888385" y="3268039"/>
        <a:ext cx="203349" cy="247382"/>
      </dsp:txXfrm>
    </dsp:sp>
    <dsp:sp modelId="{CAB09D31-7916-429C-8227-6A2C076704B6}">
      <dsp:nvSpPr>
        <dsp:cNvPr id="0" name=""/>
        <dsp:cNvSpPr/>
      </dsp:nvSpPr>
      <dsp:spPr>
        <a:xfrm>
          <a:off x="3261641" y="2693153"/>
          <a:ext cx="3430537" cy="1667870"/>
        </a:xfrm>
        <a:prstGeom prst="roundRect">
          <a:avLst>
            <a:gd name="adj" fmla="val 10000"/>
          </a:avLst>
        </a:prstGeom>
        <a:solidFill>
          <a:schemeClr val="accent2">
            <a:hueOff val="-6431197"/>
            <a:satOff val="3985"/>
            <a:lumOff val="-1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t>5. </a:t>
          </a:r>
          <a:r>
            <a:rPr lang="es-MX" sz="1500" b="1" kern="1200" dirty="0"/>
            <a:t>Transferencia </a:t>
          </a:r>
          <a:r>
            <a:rPr lang="es-MX" sz="1500" b="1" kern="1200" dirty="0" err="1"/>
            <a:t>bcaria</a:t>
          </a:r>
          <a:r>
            <a:rPr lang="es-MX" sz="1500" b="1" kern="1200" dirty="0"/>
            <a:t> </a:t>
          </a:r>
          <a:r>
            <a:rPr lang="es-MX" sz="1400" kern="1200" dirty="0" err="1"/>
            <a:t>Subagencia</a:t>
          </a:r>
          <a:r>
            <a:rPr lang="es-MX" sz="1400" kern="1200" dirty="0"/>
            <a:t> fiscal, para el pago del 2% Estatal, al existir convenio aumenta en 7.5% ingresos </a:t>
          </a:r>
          <a:r>
            <a:rPr lang="es-MX" sz="1400" kern="1200" dirty="0" err="1"/>
            <a:t>mpio</a:t>
          </a:r>
          <a:r>
            <a:rPr lang="es-MX" sz="1400" kern="1200" dirty="0"/>
            <a:t> por la recaudación </a:t>
          </a:r>
          <a:r>
            <a:rPr lang="es-ES" sz="1400" kern="1200" dirty="0"/>
            <a:t>.</a:t>
          </a:r>
        </a:p>
      </dsp:txBody>
      <dsp:txXfrm>
        <a:off x="3310491" y="2742003"/>
        <a:ext cx="3332837" cy="1570170"/>
      </dsp:txXfrm>
    </dsp:sp>
    <dsp:sp modelId="{CABF8071-99A2-4C31-919F-CF17F043A084}">
      <dsp:nvSpPr>
        <dsp:cNvPr id="0" name=""/>
        <dsp:cNvSpPr/>
      </dsp:nvSpPr>
      <dsp:spPr>
        <a:xfrm rot="10749833">
          <a:off x="6880346" y="3174080"/>
          <a:ext cx="314971" cy="320546"/>
        </a:xfrm>
        <a:prstGeom prst="rightArrow">
          <a:avLst>
            <a:gd name="adj1" fmla="val 60000"/>
            <a:gd name="adj2" fmla="val 50000"/>
          </a:avLst>
        </a:prstGeom>
        <a:solidFill>
          <a:schemeClr val="accent2">
            <a:hueOff val="-8038997"/>
            <a:satOff val="4981"/>
            <a:lumOff val="-215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s-MX" sz="1300" kern="1200"/>
        </a:p>
      </dsp:txBody>
      <dsp:txXfrm>
        <a:off x="6974832" y="3237500"/>
        <a:ext cx="220480" cy="192328"/>
      </dsp:txXfrm>
    </dsp:sp>
    <dsp:sp modelId="{F4F68A02-6470-4267-B1A2-C1E34E51ACBF}">
      <dsp:nvSpPr>
        <dsp:cNvPr id="0" name=""/>
        <dsp:cNvSpPr/>
      </dsp:nvSpPr>
      <dsp:spPr>
        <a:xfrm>
          <a:off x="7421876" y="2612093"/>
          <a:ext cx="3309876" cy="1709511"/>
        </a:xfrm>
        <a:prstGeom prst="roundRect">
          <a:avLst>
            <a:gd name="adj" fmla="val 10000"/>
          </a:avLst>
        </a:prstGeom>
        <a:solidFill>
          <a:schemeClr val="accent2">
            <a:hueOff val="-8038997"/>
            <a:satOff val="4981"/>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4.- Solicitar mediante </a:t>
          </a:r>
          <a:r>
            <a:rPr lang="es-ES" sz="1500" b="1" kern="1200" dirty="0"/>
            <a:t>oficio a</a:t>
          </a:r>
          <a:r>
            <a:rPr lang="es-ES" sz="1400" kern="1200" dirty="0"/>
            <a:t> la SH, el </a:t>
          </a:r>
          <a:r>
            <a:rPr lang="es-ES" sz="1400" kern="1200" dirty="0" err="1"/>
            <a:t>dscto</a:t>
          </a:r>
          <a:r>
            <a:rPr lang="es-ES" sz="1400" kern="1200" dirty="0"/>
            <a:t> de hasta 800 </a:t>
          </a:r>
          <a:r>
            <a:rPr lang="es-ES" sz="1400" kern="1200" dirty="0" err="1"/>
            <a:t>UMAs</a:t>
          </a:r>
          <a:r>
            <a:rPr lang="es-ES" sz="1400" kern="1200" dirty="0"/>
            <a:t>, excepto actualización y </a:t>
          </a:r>
          <a:r>
            <a:rPr lang="es-ES" sz="1400" kern="1200" dirty="0" err="1"/>
            <a:t>gtos</a:t>
          </a:r>
          <a:r>
            <a:rPr lang="es-ES" sz="1400" kern="1200" dirty="0"/>
            <a:t> de </a:t>
          </a:r>
          <a:r>
            <a:rPr lang="es-ES" sz="1400" kern="1200" dirty="0" err="1"/>
            <a:t>ejecusión</a:t>
          </a:r>
          <a:r>
            <a:rPr lang="es-ES" sz="1400" kern="1200" dirty="0"/>
            <a:t> .</a:t>
          </a:r>
          <a:endParaRPr lang="es-MX" sz="1400" kern="1200" dirty="0"/>
        </a:p>
      </dsp:txBody>
      <dsp:txXfrm>
        <a:off x="7471946" y="2662163"/>
        <a:ext cx="3209736" cy="1609371"/>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D8A1383-88C1-451A-9243-52F5688FCB69}"/>
              </a:ext>
            </a:extLst>
          </p:cNvPr>
          <p:cNvSpPr>
            <a:spLocks noGrp="1"/>
          </p:cNvSpPr>
          <p:nvPr>
            <p:ph type="hdr" sz="quarter"/>
          </p:nvPr>
        </p:nvSpPr>
        <p:spPr>
          <a:xfrm>
            <a:off x="0" y="1"/>
            <a:ext cx="2945659" cy="498136"/>
          </a:xfrm>
          <a:prstGeom prst="rect">
            <a:avLst/>
          </a:prstGeom>
        </p:spPr>
        <p:txBody>
          <a:bodyPr vert="horz" lIns="92830" tIns="46415" rIns="92830" bIns="46415" rtlCol="0"/>
          <a:lstStyle>
            <a:lvl1pPr algn="l">
              <a:defRPr sz="1200"/>
            </a:lvl1pPr>
          </a:lstStyle>
          <a:p>
            <a:endParaRPr lang="en-US"/>
          </a:p>
        </p:txBody>
      </p:sp>
      <p:sp>
        <p:nvSpPr>
          <p:cNvPr id="3" name="Marcador de fecha 2">
            <a:extLst>
              <a:ext uri="{FF2B5EF4-FFF2-40B4-BE49-F238E27FC236}">
                <a16:creationId xmlns:a16="http://schemas.microsoft.com/office/drawing/2014/main" id="{BE3ECEF5-BA37-4A03-8AF7-93F4A2389E50}"/>
              </a:ext>
            </a:extLst>
          </p:cNvPr>
          <p:cNvSpPr>
            <a:spLocks noGrp="1"/>
          </p:cNvSpPr>
          <p:nvPr>
            <p:ph type="dt" sz="quarter" idx="1"/>
          </p:nvPr>
        </p:nvSpPr>
        <p:spPr>
          <a:xfrm>
            <a:off x="3850443" y="1"/>
            <a:ext cx="2945659" cy="498136"/>
          </a:xfrm>
          <a:prstGeom prst="rect">
            <a:avLst/>
          </a:prstGeom>
        </p:spPr>
        <p:txBody>
          <a:bodyPr vert="horz" lIns="92830" tIns="46415" rIns="92830" bIns="46415" rtlCol="0"/>
          <a:lstStyle>
            <a:lvl1pPr algn="r">
              <a:defRPr sz="1200"/>
            </a:lvl1pPr>
          </a:lstStyle>
          <a:p>
            <a:fld id="{7E4BC213-3246-4B75-ADAB-B6FB76044507}" type="datetimeFigureOut">
              <a:rPr lang="en-US" smtClean="0"/>
              <a:pPr/>
              <a:t>12/3/2020</a:t>
            </a:fld>
            <a:endParaRPr lang="en-US"/>
          </a:p>
        </p:txBody>
      </p:sp>
      <p:sp>
        <p:nvSpPr>
          <p:cNvPr id="4" name="Marcador de pie de página 3">
            <a:extLst>
              <a:ext uri="{FF2B5EF4-FFF2-40B4-BE49-F238E27FC236}">
                <a16:creationId xmlns:a16="http://schemas.microsoft.com/office/drawing/2014/main" id="{5D3D02CF-E6D8-4533-8673-AE93F5D65613}"/>
              </a:ext>
            </a:extLst>
          </p:cNvPr>
          <p:cNvSpPr>
            <a:spLocks noGrp="1"/>
          </p:cNvSpPr>
          <p:nvPr>
            <p:ph type="ftr" sz="quarter" idx="2"/>
          </p:nvPr>
        </p:nvSpPr>
        <p:spPr>
          <a:xfrm>
            <a:off x="0" y="9430092"/>
            <a:ext cx="2945659" cy="498135"/>
          </a:xfrm>
          <a:prstGeom prst="rect">
            <a:avLst/>
          </a:prstGeom>
        </p:spPr>
        <p:txBody>
          <a:bodyPr vert="horz" lIns="92830" tIns="46415" rIns="92830" bIns="46415" rtlCol="0" anchor="b"/>
          <a:lstStyle>
            <a:lvl1pPr algn="l">
              <a:defRPr sz="1200"/>
            </a:lvl1pPr>
          </a:lstStyle>
          <a:p>
            <a:endParaRPr lang="en-US"/>
          </a:p>
        </p:txBody>
      </p:sp>
      <p:sp>
        <p:nvSpPr>
          <p:cNvPr id="5" name="Marcador de número de diapositiva 4">
            <a:extLst>
              <a:ext uri="{FF2B5EF4-FFF2-40B4-BE49-F238E27FC236}">
                <a16:creationId xmlns:a16="http://schemas.microsoft.com/office/drawing/2014/main" id="{964ADDAF-62C0-4E79-B254-C0448737AFFC}"/>
              </a:ext>
            </a:extLst>
          </p:cNvPr>
          <p:cNvSpPr>
            <a:spLocks noGrp="1"/>
          </p:cNvSpPr>
          <p:nvPr>
            <p:ph type="sldNum" sz="quarter" idx="3"/>
          </p:nvPr>
        </p:nvSpPr>
        <p:spPr>
          <a:xfrm>
            <a:off x="3850443" y="9430092"/>
            <a:ext cx="2945659" cy="498135"/>
          </a:xfrm>
          <a:prstGeom prst="rect">
            <a:avLst/>
          </a:prstGeom>
        </p:spPr>
        <p:txBody>
          <a:bodyPr vert="horz" lIns="92830" tIns="46415" rIns="92830" bIns="46415" rtlCol="0" anchor="b"/>
          <a:lstStyle>
            <a:lvl1pPr algn="r">
              <a:defRPr sz="1200"/>
            </a:lvl1pPr>
          </a:lstStyle>
          <a:p>
            <a:fld id="{821BF61F-DC34-4142-9FBD-4F4A2B13FE09}" type="slidenum">
              <a:rPr lang="en-US" smtClean="0"/>
              <a:pPr/>
              <a:t>‹Nº›</a:t>
            </a:fld>
            <a:endParaRPr lang="en-US"/>
          </a:p>
        </p:txBody>
      </p:sp>
    </p:spTree>
    <p:extLst>
      <p:ext uri="{BB962C8B-B14F-4D97-AF65-F5344CB8AC3E}">
        <p14:creationId xmlns:p14="http://schemas.microsoft.com/office/powerpoint/2010/main" val="441430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1"/>
            <a:ext cx="2945659" cy="498136"/>
          </a:xfrm>
          <a:prstGeom prst="rect">
            <a:avLst/>
          </a:prstGeom>
        </p:spPr>
        <p:txBody>
          <a:bodyPr vert="horz" lIns="92830" tIns="46415" rIns="92830" bIns="46415" rtlCol="0"/>
          <a:lstStyle>
            <a:lvl1pPr algn="l">
              <a:defRPr sz="1200"/>
            </a:lvl1pPr>
          </a:lstStyle>
          <a:p>
            <a:endParaRPr lang="en-US"/>
          </a:p>
        </p:txBody>
      </p:sp>
      <p:sp>
        <p:nvSpPr>
          <p:cNvPr id="3" name="Marcador de fecha 2"/>
          <p:cNvSpPr>
            <a:spLocks noGrp="1"/>
          </p:cNvSpPr>
          <p:nvPr>
            <p:ph type="dt" idx="1"/>
          </p:nvPr>
        </p:nvSpPr>
        <p:spPr>
          <a:xfrm>
            <a:off x="3850443" y="1"/>
            <a:ext cx="2945659" cy="498136"/>
          </a:xfrm>
          <a:prstGeom prst="rect">
            <a:avLst/>
          </a:prstGeom>
        </p:spPr>
        <p:txBody>
          <a:bodyPr vert="horz" lIns="92830" tIns="46415" rIns="92830" bIns="46415" rtlCol="0"/>
          <a:lstStyle>
            <a:lvl1pPr algn="r">
              <a:defRPr sz="1200"/>
            </a:lvl1pPr>
          </a:lstStyle>
          <a:p>
            <a:fld id="{1A16EACF-6CFB-4F8E-8B21-70A17E5F1C2E}" type="datetimeFigureOut">
              <a:rPr lang="en-US" smtClean="0"/>
              <a:pPr/>
              <a:t>12/3/2020</a:t>
            </a:fld>
            <a:endParaRPr lang="en-US"/>
          </a:p>
        </p:txBody>
      </p:sp>
      <p:sp>
        <p:nvSpPr>
          <p:cNvPr id="4" name="Marcador de imagen de diapositiva 3"/>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2830" tIns="46415" rIns="92830" bIns="46415" rtlCol="0" anchor="ctr"/>
          <a:lstStyle/>
          <a:p>
            <a:endParaRPr lang="en-US"/>
          </a:p>
        </p:txBody>
      </p:sp>
      <p:sp>
        <p:nvSpPr>
          <p:cNvPr id="5" name="Marcador de notas 4"/>
          <p:cNvSpPr>
            <a:spLocks noGrp="1"/>
          </p:cNvSpPr>
          <p:nvPr>
            <p:ph type="body" sz="quarter" idx="3"/>
          </p:nvPr>
        </p:nvSpPr>
        <p:spPr>
          <a:xfrm>
            <a:off x="679768" y="4777959"/>
            <a:ext cx="5438140" cy="3909239"/>
          </a:xfrm>
          <a:prstGeom prst="rect">
            <a:avLst/>
          </a:prstGeom>
        </p:spPr>
        <p:txBody>
          <a:bodyPr vert="horz" lIns="92830" tIns="46415" rIns="92830" bIns="46415"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9430092"/>
            <a:ext cx="2945659" cy="498135"/>
          </a:xfrm>
          <a:prstGeom prst="rect">
            <a:avLst/>
          </a:prstGeom>
        </p:spPr>
        <p:txBody>
          <a:bodyPr vert="horz" lIns="92830" tIns="46415" rIns="92830" bIns="46415"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50443" y="9430092"/>
            <a:ext cx="2945659" cy="498135"/>
          </a:xfrm>
          <a:prstGeom prst="rect">
            <a:avLst/>
          </a:prstGeom>
        </p:spPr>
        <p:txBody>
          <a:bodyPr vert="horz" lIns="92830" tIns="46415" rIns="92830" bIns="46415" rtlCol="0" anchor="b"/>
          <a:lstStyle>
            <a:lvl1pPr algn="r">
              <a:defRPr sz="1200"/>
            </a:lvl1pPr>
          </a:lstStyle>
          <a:p>
            <a:fld id="{93B64CAB-4196-4FC2-A478-61FED77124BD}" type="slidenum">
              <a:rPr lang="en-US" smtClean="0"/>
              <a:pPr/>
              <a:t>‹Nº›</a:t>
            </a:fld>
            <a:endParaRPr lang="en-US"/>
          </a:p>
        </p:txBody>
      </p:sp>
    </p:spTree>
    <p:extLst>
      <p:ext uri="{BB962C8B-B14F-4D97-AF65-F5344CB8AC3E}">
        <p14:creationId xmlns:p14="http://schemas.microsoft.com/office/powerpoint/2010/main" val="125322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93B64CAB-4196-4FC2-A478-61FED77124BD}" type="slidenum">
              <a:rPr lang="en-US" smtClean="0"/>
              <a:pPr/>
              <a:t>5</a:t>
            </a:fld>
            <a:endParaRPr lang="en-US"/>
          </a:p>
        </p:txBody>
      </p:sp>
    </p:spTree>
    <p:extLst>
      <p:ext uri="{BB962C8B-B14F-4D97-AF65-F5344CB8AC3E}">
        <p14:creationId xmlns:p14="http://schemas.microsoft.com/office/powerpoint/2010/main" val="38830937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1"/>
            <a:ext cx="10363200" cy="1470025"/>
          </a:xfrm>
        </p:spPr>
        <p:txBody>
          <a:bodyPr/>
          <a:lstStyle/>
          <a:p>
            <a:r>
              <a:rPr lang="es-ES"/>
              <a:t>Haga clic para modificar el estilo de título del patrón</a:t>
            </a:r>
            <a:endParaRPr lang="es-MX"/>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27517" indent="0" algn="ctr">
              <a:buNone/>
              <a:defRPr>
                <a:solidFill>
                  <a:schemeClr val="tx1">
                    <a:tint val="75000"/>
                  </a:schemeClr>
                </a:solidFill>
              </a:defRPr>
            </a:lvl2pPr>
            <a:lvl3pPr marL="1055035" indent="0" algn="ctr">
              <a:buNone/>
              <a:defRPr>
                <a:solidFill>
                  <a:schemeClr val="tx1">
                    <a:tint val="75000"/>
                  </a:schemeClr>
                </a:solidFill>
              </a:defRPr>
            </a:lvl3pPr>
            <a:lvl4pPr marL="1582552" indent="0" algn="ctr">
              <a:buNone/>
              <a:defRPr>
                <a:solidFill>
                  <a:schemeClr val="tx1">
                    <a:tint val="75000"/>
                  </a:schemeClr>
                </a:solidFill>
              </a:defRPr>
            </a:lvl4pPr>
            <a:lvl5pPr marL="2110069" indent="0" algn="ctr">
              <a:buNone/>
              <a:defRPr>
                <a:solidFill>
                  <a:schemeClr val="tx1">
                    <a:tint val="75000"/>
                  </a:schemeClr>
                </a:solidFill>
              </a:defRPr>
            </a:lvl5pPr>
            <a:lvl6pPr marL="2637587" indent="0" algn="ctr">
              <a:buNone/>
              <a:defRPr>
                <a:solidFill>
                  <a:schemeClr val="tx1">
                    <a:tint val="75000"/>
                  </a:schemeClr>
                </a:solidFill>
              </a:defRPr>
            </a:lvl6pPr>
            <a:lvl7pPr marL="3165104" indent="0" algn="ctr">
              <a:buNone/>
              <a:defRPr>
                <a:solidFill>
                  <a:schemeClr val="tx1">
                    <a:tint val="75000"/>
                  </a:schemeClr>
                </a:solidFill>
              </a:defRPr>
            </a:lvl7pPr>
            <a:lvl8pPr marL="3692622" indent="0" algn="ctr">
              <a:buNone/>
              <a:defRPr>
                <a:solidFill>
                  <a:schemeClr val="tx1">
                    <a:tint val="75000"/>
                  </a:schemeClr>
                </a:solidFill>
              </a:defRPr>
            </a:lvl8pPr>
            <a:lvl9pPr marL="4220139" indent="0" algn="ctr">
              <a:buNone/>
              <a:defRPr>
                <a:solidFill>
                  <a:schemeClr val="tx1">
                    <a:tint val="75000"/>
                  </a:schemeClr>
                </a:solidFill>
              </a:defRPr>
            </a:lvl9pPr>
          </a:lstStyle>
          <a:p>
            <a:r>
              <a:rPr lang="es-ES"/>
              <a:t>Haga clic para modificar el estilo de subtítulo del patrón</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pic>
        <p:nvPicPr>
          <p:cNvPr id="7" name="7 Imagen" descr="FONDO1.png">
            <a:extLst>
              <a:ext uri="{FF2B5EF4-FFF2-40B4-BE49-F238E27FC236}">
                <a16:creationId xmlns:a16="http://schemas.microsoft.com/office/drawing/2014/main" id="{3778778F-E8B6-4455-9F01-74CC53878C3B}"/>
              </a:ext>
            </a:extLst>
          </p:cNvPr>
          <p:cNvPicPr>
            <a:picLocks noChangeAspect="1"/>
          </p:cNvPicPr>
          <p:nvPr/>
        </p:nvPicPr>
        <p:blipFill>
          <a:blip r:embed="rId2"/>
          <a:stretch>
            <a:fillRect/>
          </a:stretch>
        </p:blipFill>
        <p:spPr>
          <a:xfrm>
            <a:off x="0" y="620688"/>
            <a:ext cx="12192000" cy="6858000"/>
          </a:xfrm>
          <a:prstGeom prst="rect">
            <a:avLst/>
          </a:prstGeom>
        </p:spPr>
      </p:pic>
    </p:spTree>
    <p:extLst>
      <p:ext uri="{BB962C8B-B14F-4D97-AF65-F5344CB8AC3E}">
        <p14:creationId xmlns:p14="http://schemas.microsoft.com/office/powerpoint/2010/main" val="2253551882"/>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lvl1pPr algn="l">
              <a:defRPr sz="4000"/>
            </a:lvl1pPr>
          </a:lstStyle>
          <a:p>
            <a:r>
              <a:rPr lang="es-ES" dirty="0"/>
              <a:t>Haga clic para modificar el estilo de título del patrón</a:t>
            </a:r>
            <a:endParaRPr lang="es-MX" dirty="0"/>
          </a:p>
        </p:txBody>
      </p:sp>
      <p:sp>
        <p:nvSpPr>
          <p:cNvPr id="3" name="2 Marcador de contenido"/>
          <p:cNvSpPr>
            <a:spLocks noGrp="1"/>
          </p:cNvSpPr>
          <p:nvPr>
            <p:ph idx="1"/>
          </p:nvPr>
        </p:nvSpPr>
        <p:spPr/>
        <p:txBody>
          <a:bodyPr>
            <a:normAutofit/>
          </a:bodyPr>
          <a:lstStyle>
            <a:lvl1pPr>
              <a:defRPr sz="2200"/>
            </a:lvl1pPr>
            <a:lvl2pPr>
              <a:defRPr sz="2000"/>
            </a:lvl2pPr>
            <a:lvl3pPr>
              <a:defRPr sz="1800"/>
            </a:lvl3pPr>
            <a:lvl4pPr>
              <a:defRPr sz="2000"/>
            </a:lvl4pPr>
            <a:lvl5pPr>
              <a:defRPr sz="2000"/>
            </a:lvl5pPr>
          </a:lstStyle>
          <a:p>
            <a:pPr lvl="0"/>
            <a:r>
              <a:rPr lang="es-ES" dirty="0"/>
              <a:t>Editar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MX" dirty="0"/>
          </a:p>
        </p:txBody>
      </p:sp>
      <p:sp>
        <p:nvSpPr>
          <p:cNvPr id="4" name="3 Marcador de fecha"/>
          <p:cNvSpPr>
            <a:spLocks noGrp="1"/>
          </p:cNvSpPr>
          <p:nvPr>
            <p:ph type="dt" sz="half" idx="10"/>
          </p:nvPr>
        </p:nvSpPr>
        <p:spPr>
          <a:xfrm>
            <a:off x="609599" y="6509043"/>
            <a:ext cx="1529543" cy="365125"/>
          </a:xfrm>
        </p:spPr>
        <p:txBody>
          <a:bodyPr/>
          <a:lstStyle>
            <a:lvl1pPr>
              <a:defRPr sz="1200">
                <a:solidFill>
                  <a:schemeClr val="bg1"/>
                </a:solidFill>
                <a:latin typeface="Source Sans Pro Light" panose="020B0403030403020204" pitchFamily="34" charset="0"/>
              </a:defRPr>
            </a:lvl1p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a:xfrm>
            <a:off x="4165600" y="6509043"/>
            <a:ext cx="3860800" cy="365125"/>
          </a:xfrm>
        </p:spPr>
        <p:txBody>
          <a:bodyPr/>
          <a:lstStyle>
            <a:lvl1pPr>
              <a:defRPr sz="1200">
                <a:solidFill>
                  <a:schemeClr val="bg1"/>
                </a:solidFill>
                <a:latin typeface="Source Sans Pro Light" panose="020B0403030403020204" pitchFamily="34" charset="0"/>
              </a:defRPr>
            </a:lvl1pPr>
          </a:lstStyle>
          <a:p>
            <a:endParaRPr lang="en-US" dirty="0"/>
          </a:p>
        </p:txBody>
      </p:sp>
      <p:sp>
        <p:nvSpPr>
          <p:cNvPr id="6" name="5 Marcador de número de diapositiva"/>
          <p:cNvSpPr>
            <a:spLocks noGrp="1"/>
          </p:cNvSpPr>
          <p:nvPr>
            <p:ph type="sldNum" sz="quarter" idx="12"/>
          </p:nvPr>
        </p:nvSpPr>
        <p:spPr>
          <a:xfrm>
            <a:off x="8892773" y="6577302"/>
            <a:ext cx="2844800" cy="228605"/>
          </a:xfrm>
        </p:spPr>
        <p:txBody>
          <a:bodyPr/>
          <a:lstStyle>
            <a:lvl1pPr>
              <a:defRPr sz="1200">
                <a:solidFill>
                  <a:schemeClr val="bg1"/>
                </a:solidFill>
                <a:latin typeface="Source Sans Pro Light" panose="020B0403030403020204" pitchFamily="34" charset="0"/>
              </a:defRPr>
            </a:lvl1pPr>
          </a:lstStyle>
          <a:p>
            <a:fld id="{79B3B322-5EC4-40F1-8C50-B781A917E343}" type="slidenum">
              <a:rPr lang="en-US" smtClean="0"/>
              <a:pPr/>
              <a:t>‹Nº›</a:t>
            </a:fld>
            <a:endParaRPr lang="en-US"/>
          </a:p>
        </p:txBody>
      </p:sp>
      <p:pic>
        <p:nvPicPr>
          <p:cNvPr id="7" name="5 Imagen" descr="LogoIsafSinFondo.png">
            <a:extLst>
              <a:ext uri="{FF2B5EF4-FFF2-40B4-BE49-F238E27FC236}">
                <a16:creationId xmlns:a16="http://schemas.microsoft.com/office/drawing/2014/main" id="{EE5D06CD-BD0F-435F-9A70-FBA4341ECD2D}"/>
              </a:ext>
            </a:extLst>
          </p:cNvPr>
          <p:cNvPicPr>
            <a:picLocks noChangeAspect="1"/>
          </p:cNvPicPr>
          <p:nvPr userDrawn="1"/>
        </p:nvPicPr>
        <p:blipFill>
          <a:blip r:embed="rId2" cstate="print"/>
          <a:stretch>
            <a:fillRect/>
          </a:stretch>
        </p:blipFill>
        <p:spPr>
          <a:xfrm>
            <a:off x="10619392" y="43782"/>
            <a:ext cx="1429269" cy="652419"/>
          </a:xfrm>
          <a:prstGeom prst="rect">
            <a:avLst/>
          </a:prstGeom>
        </p:spPr>
      </p:pic>
    </p:spTree>
    <p:extLst>
      <p:ext uri="{BB962C8B-B14F-4D97-AF65-F5344CB8AC3E}">
        <p14:creationId xmlns:p14="http://schemas.microsoft.com/office/powerpoint/2010/main" val="3765889807"/>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2"/>
            <a:ext cx="10363200" cy="1362074"/>
          </a:xfrm>
        </p:spPr>
        <p:txBody>
          <a:bodyPr anchor="t"/>
          <a:lstStyle>
            <a:lvl1pPr algn="l">
              <a:defRPr sz="4600" b="1" cap="all"/>
            </a:lvl1pPr>
          </a:lstStyle>
          <a:p>
            <a:r>
              <a:rPr lang="es-ES"/>
              <a:t>Haga clic para modificar el estilo de título del patrón</a:t>
            </a:r>
            <a:endParaRPr lang="es-MX"/>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300">
                <a:solidFill>
                  <a:schemeClr val="tx1">
                    <a:tint val="75000"/>
                  </a:schemeClr>
                </a:solidFill>
              </a:defRPr>
            </a:lvl1pPr>
            <a:lvl2pPr marL="527517" indent="0">
              <a:buNone/>
              <a:defRPr sz="2100">
                <a:solidFill>
                  <a:schemeClr val="tx1">
                    <a:tint val="75000"/>
                  </a:schemeClr>
                </a:solidFill>
              </a:defRPr>
            </a:lvl2pPr>
            <a:lvl3pPr marL="1055035" indent="0">
              <a:buNone/>
              <a:defRPr sz="1800">
                <a:solidFill>
                  <a:schemeClr val="tx1">
                    <a:tint val="75000"/>
                  </a:schemeClr>
                </a:solidFill>
              </a:defRPr>
            </a:lvl3pPr>
            <a:lvl4pPr marL="1582552" indent="0">
              <a:buNone/>
              <a:defRPr sz="1600">
                <a:solidFill>
                  <a:schemeClr val="tx1">
                    <a:tint val="75000"/>
                  </a:schemeClr>
                </a:solidFill>
              </a:defRPr>
            </a:lvl4pPr>
            <a:lvl5pPr marL="2110069" indent="0">
              <a:buNone/>
              <a:defRPr sz="1600">
                <a:solidFill>
                  <a:schemeClr val="tx1">
                    <a:tint val="75000"/>
                  </a:schemeClr>
                </a:solidFill>
              </a:defRPr>
            </a:lvl5pPr>
            <a:lvl6pPr marL="2637587" indent="0">
              <a:buNone/>
              <a:defRPr sz="1600">
                <a:solidFill>
                  <a:schemeClr val="tx1">
                    <a:tint val="75000"/>
                  </a:schemeClr>
                </a:solidFill>
              </a:defRPr>
            </a:lvl6pPr>
            <a:lvl7pPr marL="3165104" indent="0">
              <a:buNone/>
              <a:defRPr sz="1600">
                <a:solidFill>
                  <a:schemeClr val="tx1">
                    <a:tint val="75000"/>
                  </a:schemeClr>
                </a:solidFill>
              </a:defRPr>
            </a:lvl7pPr>
            <a:lvl8pPr marL="3692622" indent="0">
              <a:buNone/>
              <a:defRPr sz="1600">
                <a:solidFill>
                  <a:schemeClr val="tx1">
                    <a:tint val="75000"/>
                  </a:schemeClr>
                </a:solidFill>
              </a:defRPr>
            </a:lvl8pPr>
            <a:lvl9pPr marL="4220139" indent="0">
              <a:buNone/>
              <a:defRPr sz="1600">
                <a:solidFill>
                  <a:schemeClr val="tx1">
                    <a:tint val="75000"/>
                  </a:schemeClr>
                </a:solidFill>
              </a:defRPr>
            </a:lvl9pPr>
          </a:lstStyle>
          <a:p>
            <a:pPr lvl="0"/>
            <a:r>
              <a:rPr lang="es-ES"/>
              <a:t>Editar los estilos de texto del patrón</a:t>
            </a:r>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2946191067"/>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sz="half" idx="1"/>
          </p:nvPr>
        </p:nvSpPr>
        <p:spPr>
          <a:xfrm>
            <a:off x="609601" y="1600205"/>
            <a:ext cx="5384800" cy="452596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contenido"/>
          <p:cNvSpPr>
            <a:spLocks noGrp="1"/>
          </p:cNvSpPr>
          <p:nvPr>
            <p:ph sz="half" idx="2"/>
          </p:nvPr>
        </p:nvSpPr>
        <p:spPr>
          <a:xfrm>
            <a:off x="6197600" y="1600205"/>
            <a:ext cx="5384800" cy="452596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4214431556"/>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MX"/>
          </a:p>
        </p:txBody>
      </p:sp>
      <p:sp>
        <p:nvSpPr>
          <p:cNvPr id="3" name="2 Marcador de texto"/>
          <p:cNvSpPr>
            <a:spLocks noGrp="1"/>
          </p:cNvSpPr>
          <p:nvPr>
            <p:ph type="body" idx="1"/>
          </p:nvPr>
        </p:nvSpPr>
        <p:spPr>
          <a:xfrm>
            <a:off x="609602" y="1535117"/>
            <a:ext cx="5386917" cy="639763"/>
          </a:xfrm>
        </p:spPr>
        <p:txBody>
          <a:bodyPr anchor="b"/>
          <a:lstStyle>
            <a:lvl1pPr marL="0" indent="0">
              <a:buNone/>
              <a:defRPr sz="2800" b="1"/>
            </a:lvl1pPr>
            <a:lvl2pPr marL="527517" indent="0">
              <a:buNone/>
              <a:defRPr sz="2300" b="1"/>
            </a:lvl2pPr>
            <a:lvl3pPr marL="1055035" indent="0">
              <a:buNone/>
              <a:defRPr sz="2100" b="1"/>
            </a:lvl3pPr>
            <a:lvl4pPr marL="1582552" indent="0">
              <a:buNone/>
              <a:defRPr sz="1800" b="1"/>
            </a:lvl4pPr>
            <a:lvl5pPr marL="2110069" indent="0">
              <a:buNone/>
              <a:defRPr sz="1800" b="1"/>
            </a:lvl5pPr>
            <a:lvl6pPr marL="2637587" indent="0">
              <a:buNone/>
              <a:defRPr sz="1800" b="1"/>
            </a:lvl6pPr>
            <a:lvl7pPr marL="3165104" indent="0">
              <a:buNone/>
              <a:defRPr sz="1800" b="1"/>
            </a:lvl7pPr>
            <a:lvl8pPr marL="3692622" indent="0">
              <a:buNone/>
              <a:defRPr sz="1800" b="1"/>
            </a:lvl8pPr>
            <a:lvl9pPr marL="4220139" indent="0">
              <a:buNone/>
              <a:defRPr sz="1800" b="1"/>
            </a:lvl9pPr>
          </a:lstStyle>
          <a:p>
            <a:pPr lvl="0"/>
            <a:r>
              <a:rPr lang="es-ES"/>
              <a:t>Editar los estilos de texto del patrón</a:t>
            </a:r>
          </a:p>
        </p:txBody>
      </p:sp>
      <p:sp>
        <p:nvSpPr>
          <p:cNvPr id="4" name="3 Marcador de contenido"/>
          <p:cNvSpPr>
            <a:spLocks noGrp="1"/>
          </p:cNvSpPr>
          <p:nvPr>
            <p:ph sz="half" idx="2"/>
          </p:nvPr>
        </p:nvSpPr>
        <p:spPr>
          <a:xfrm>
            <a:off x="609602" y="2174875"/>
            <a:ext cx="5386917" cy="395128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texto"/>
          <p:cNvSpPr>
            <a:spLocks noGrp="1"/>
          </p:cNvSpPr>
          <p:nvPr>
            <p:ph type="body" sz="quarter" idx="3"/>
          </p:nvPr>
        </p:nvSpPr>
        <p:spPr>
          <a:xfrm>
            <a:off x="6193372" y="1535117"/>
            <a:ext cx="5389033" cy="639763"/>
          </a:xfrm>
        </p:spPr>
        <p:txBody>
          <a:bodyPr anchor="b"/>
          <a:lstStyle>
            <a:lvl1pPr marL="0" indent="0">
              <a:buNone/>
              <a:defRPr sz="2800" b="1"/>
            </a:lvl1pPr>
            <a:lvl2pPr marL="527517" indent="0">
              <a:buNone/>
              <a:defRPr sz="2300" b="1"/>
            </a:lvl2pPr>
            <a:lvl3pPr marL="1055035" indent="0">
              <a:buNone/>
              <a:defRPr sz="2100" b="1"/>
            </a:lvl3pPr>
            <a:lvl4pPr marL="1582552" indent="0">
              <a:buNone/>
              <a:defRPr sz="1800" b="1"/>
            </a:lvl4pPr>
            <a:lvl5pPr marL="2110069" indent="0">
              <a:buNone/>
              <a:defRPr sz="1800" b="1"/>
            </a:lvl5pPr>
            <a:lvl6pPr marL="2637587" indent="0">
              <a:buNone/>
              <a:defRPr sz="1800" b="1"/>
            </a:lvl6pPr>
            <a:lvl7pPr marL="3165104" indent="0">
              <a:buNone/>
              <a:defRPr sz="1800" b="1"/>
            </a:lvl7pPr>
            <a:lvl8pPr marL="3692622" indent="0">
              <a:buNone/>
              <a:defRPr sz="1800" b="1"/>
            </a:lvl8pPr>
            <a:lvl9pPr marL="4220139" indent="0">
              <a:buNone/>
              <a:defRPr sz="1800" b="1"/>
            </a:lvl9pPr>
          </a:lstStyle>
          <a:p>
            <a:pPr lvl="0"/>
            <a:r>
              <a:rPr lang="es-ES"/>
              <a:t>Editar los estilos de texto del patrón</a:t>
            </a:r>
          </a:p>
        </p:txBody>
      </p:sp>
      <p:sp>
        <p:nvSpPr>
          <p:cNvPr id="6" name="5 Marcador de contenido"/>
          <p:cNvSpPr>
            <a:spLocks noGrp="1"/>
          </p:cNvSpPr>
          <p:nvPr>
            <p:ph sz="quarter" idx="4"/>
          </p:nvPr>
        </p:nvSpPr>
        <p:spPr>
          <a:xfrm>
            <a:off x="6193372" y="2174875"/>
            <a:ext cx="5389033" cy="395128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6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2065445723"/>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1594778052"/>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
        <p:nvSpPr>
          <p:cNvPr id="5" name="Rectángulo 4">
            <a:extLst>
              <a:ext uri="{FF2B5EF4-FFF2-40B4-BE49-F238E27FC236}">
                <a16:creationId xmlns:a16="http://schemas.microsoft.com/office/drawing/2014/main" id="{15E0A095-09CE-4929-8FE8-9803AD39945B}"/>
              </a:ext>
            </a:extLst>
          </p:cNvPr>
          <p:cNvSpPr/>
          <p:nvPr userDrawn="1"/>
        </p:nvSpPr>
        <p:spPr>
          <a:xfrm>
            <a:off x="0" y="1"/>
            <a:ext cx="12192000" cy="6924502"/>
          </a:xfrm>
          <a:prstGeom prst="rect">
            <a:avLst/>
          </a:prstGeom>
          <a:solidFill>
            <a:schemeClr val="bg1">
              <a:lumMod val="95000"/>
            </a:schemeClr>
          </a:solidFill>
          <a:ln>
            <a:noFill/>
          </a:ln>
          <a:effectLst>
            <a:innerShdw blurRad="571500" dist="558800" dir="13500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Tree>
    <p:extLst>
      <p:ext uri="{BB962C8B-B14F-4D97-AF65-F5344CB8AC3E}">
        <p14:creationId xmlns:p14="http://schemas.microsoft.com/office/powerpoint/2010/main" val="2278065736"/>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6" y="273053"/>
            <a:ext cx="4011084" cy="1162051"/>
          </a:xfrm>
        </p:spPr>
        <p:txBody>
          <a:bodyPr anchor="b"/>
          <a:lstStyle>
            <a:lvl1pPr algn="l">
              <a:defRPr sz="2300" b="1"/>
            </a:lvl1pPr>
          </a:lstStyle>
          <a:p>
            <a:r>
              <a:rPr lang="es-ES"/>
              <a:t>Haga clic para modificar el estilo de título del patrón</a:t>
            </a:r>
            <a:endParaRPr lang="es-MX"/>
          </a:p>
        </p:txBody>
      </p:sp>
      <p:sp>
        <p:nvSpPr>
          <p:cNvPr id="3" name="2 Marcador de contenido"/>
          <p:cNvSpPr>
            <a:spLocks noGrp="1"/>
          </p:cNvSpPr>
          <p:nvPr>
            <p:ph idx="1"/>
          </p:nvPr>
        </p:nvSpPr>
        <p:spPr>
          <a:xfrm>
            <a:off x="4766735" y="273056"/>
            <a:ext cx="6815667" cy="5853113"/>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texto"/>
          <p:cNvSpPr>
            <a:spLocks noGrp="1"/>
          </p:cNvSpPr>
          <p:nvPr>
            <p:ph type="body" sz="half" idx="2"/>
          </p:nvPr>
        </p:nvSpPr>
        <p:spPr>
          <a:xfrm>
            <a:off x="609606" y="1435103"/>
            <a:ext cx="4011084" cy="4691063"/>
          </a:xfrm>
        </p:spPr>
        <p:txBody>
          <a:bodyPr/>
          <a:lstStyle>
            <a:lvl1pPr marL="0" indent="0">
              <a:buNone/>
              <a:defRPr sz="1600"/>
            </a:lvl1pPr>
            <a:lvl2pPr marL="527517" indent="0">
              <a:buNone/>
              <a:defRPr sz="1400"/>
            </a:lvl2pPr>
            <a:lvl3pPr marL="1055035" indent="0">
              <a:buNone/>
              <a:defRPr sz="1200"/>
            </a:lvl3pPr>
            <a:lvl4pPr marL="1582552" indent="0">
              <a:buNone/>
              <a:defRPr sz="1000"/>
            </a:lvl4pPr>
            <a:lvl5pPr marL="2110069" indent="0">
              <a:buNone/>
              <a:defRPr sz="1000"/>
            </a:lvl5pPr>
            <a:lvl6pPr marL="2637587" indent="0">
              <a:buNone/>
              <a:defRPr sz="1000"/>
            </a:lvl6pPr>
            <a:lvl7pPr marL="3165104" indent="0">
              <a:buNone/>
              <a:defRPr sz="1000"/>
            </a:lvl7pPr>
            <a:lvl8pPr marL="3692622" indent="0">
              <a:buNone/>
              <a:defRPr sz="1000"/>
            </a:lvl8pPr>
            <a:lvl9pPr marL="4220139" indent="0">
              <a:buNone/>
              <a:defRPr sz="1000"/>
            </a:lvl9pPr>
          </a:lstStyle>
          <a:p>
            <a:pPr lvl="0"/>
            <a:r>
              <a:rPr lang="es-ES"/>
              <a:t>Editar los estilos de texto del patrón</a:t>
            </a:r>
          </a:p>
        </p:txBody>
      </p:sp>
      <p:sp>
        <p:nvSpPr>
          <p:cNvPr id="5" name="4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705315287"/>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300" b="1"/>
            </a:lvl1pPr>
          </a:lstStyle>
          <a:p>
            <a:r>
              <a:rPr lang="es-ES"/>
              <a:t>Haga clic para modificar el estilo de título del patrón</a:t>
            </a:r>
            <a:endParaRPr lang="es-MX"/>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700"/>
            </a:lvl1pPr>
            <a:lvl2pPr marL="527517" indent="0">
              <a:buNone/>
              <a:defRPr sz="3200"/>
            </a:lvl2pPr>
            <a:lvl3pPr marL="1055035" indent="0">
              <a:buNone/>
              <a:defRPr sz="2800"/>
            </a:lvl3pPr>
            <a:lvl4pPr marL="1582552" indent="0">
              <a:buNone/>
              <a:defRPr sz="2300"/>
            </a:lvl4pPr>
            <a:lvl5pPr marL="2110069" indent="0">
              <a:buNone/>
              <a:defRPr sz="2300"/>
            </a:lvl5pPr>
            <a:lvl6pPr marL="2637587" indent="0">
              <a:buNone/>
              <a:defRPr sz="2300"/>
            </a:lvl6pPr>
            <a:lvl7pPr marL="3165104" indent="0">
              <a:buNone/>
              <a:defRPr sz="2300"/>
            </a:lvl7pPr>
            <a:lvl8pPr marL="3692622" indent="0">
              <a:buNone/>
              <a:defRPr sz="2300"/>
            </a:lvl8pPr>
            <a:lvl9pPr marL="4220139" indent="0">
              <a:buNone/>
              <a:defRPr sz="2300"/>
            </a:lvl9pPr>
          </a:lstStyle>
          <a:p>
            <a:r>
              <a:rPr lang="es-ES"/>
              <a:t>Haga clic en el icono para agregar una imagen</a:t>
            </a:r>
            <a:endParaRPr lang="es-MX"/>
          </a:p>
        </p:txBody>
      </p:sp>
      <p:sp>
        <p:nvSpPr>
          <p:cNvPr id="4" name="3 Marcador de texto"/>
          <p:cNvSpPr>
            <a:spLocks noGrp="1"/>
          </p:cNvSpPr>
          <p:nvPr>
            <p:ph type="body" sz="half" idx="2"/>
          </p:nvPr>
        </p:nvSpPr>
        <p:spPr>
          <a:xfrm>
            <a:off x="2389717" y="5367343"/>
            <a:ext cx="7315200" cy="804863"/>
          </a:xfrm>
        </p:spPr>
        <p:txBody>
          <a:bodyPr/>
          <a:lstStyle>
            <a:lvl1pPr marL="0" indent="0">
              <a:buNone/>
              <a:defRPr sz="1600"/>
            </a:lvl1pPr>
            <a:lvl2pPr marL="527517" indent="0">
              <a:buNone/>
              <a:defRPr sz="1400"/>
            </a:lvl2pPr>
            <a:lvl3pPr marL="1055035" indent="0">
              <a:buNone/>
              <a:defRPr sz="1200"/>
            </a:lvl3pPr>
            <a:lvl4pPr marL="1582552" indent="0">
              <a:buNone/>
              <a:defRPr sz="1000"/>
            </a:lvl4pPr>
            <a:lvl5pPr marL="2110069" indent="0">
              <a:buNone/>
              <a:defRPr sz="1000"/>
            </a:lvl5pPr>
            <a:lvl6pPr marL="2637587" indent="0">
              <a:buNone/>
              <a:defRPr sz="1000"/>
            </a:lvl6pPr>
            <a:lvl7pPr marL="3165104" indent="0">
              <a:buNone/>
              <a:defRPr sz="1000"/>
            </a:lvl7pPr>
            <a:lvl8pPr marL="3692622" indent="0">
              <a:buNone/>
              <a:defRPr sz="1000"/>
            </a:lvl8pPr>
            <a:lvl9pPr marL="4220139" indent="0">
              <a:buNone/>
              <a:defRPr sz="1000"/>
            </a:lvl9pPr>
          </a:lstStyle>
          <a:p>
            <a:pPr lvl="0"/>
            <a:r>
              <a:rPr lang="es-ES"/>
              <a:t>Editar los estilos de texto del patrón</a:t>
            </a:r>
          </a:p>
        </p:txBody>
      </p:sp>
      <p:sp>
        <p:nvSpPr>
          <p:cNvPr id="5" name="4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1812583358"/>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394342176"/>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4"/>
            <a:ext cx="2743200" cy="5851525"/>
          </a:xfrm>
        </p:spPr>
        <p:txBody>
          <a:bodyPr vert="eaVert"/>
          <a:lstStyle/>
          <a:p>
            <a:r>
              <a:rPr lang="es-ES"/>
              <a:t>Haga clic para modificar el estilo de título del patrón</a:t>
            </a:r>
            <a:endParaRPr lang="es-MX"/>
          </a:p>
        </p:txBody>
      </p:sp>
      <p:sp>
        <p:nvSpPr>
          <p:cNvPr id="3" name="2 Marcador de texto vertical"/>
          <p:cNvSpPr>
            <a:spLocks noGrp="1"/>
          </p:cNvSpPr>
          <p:nvPr>
            <p:ph type="body" orient="vert" idx="1"/>
          </p:nvPr>
        </p:nvSpPr>
        <p:spPr>
          <a:xfrm>
            <a:off x="609600" y="274644"/>
            <a:ext cx="8026400" cy="5851525"/>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341745955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29000" r="-29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105503" tIns="52752" rIns="105503" bIns="52752" rtlCol="0" anchor="ctr">
            <a:noAutofit/>
          </a:bodyPr>
          <a:lstStyle/>
          <a:p>
            <a:r>
              <a:rPr lang="es-ES"/>
              <a:t>Haga clic para modificar el estilo de título del patrón</a:t>
            </a:r>
            <a:endParaRPr lang="es-MX"/>
          </a:p>
        </p:txBody>
      </p:sp>
      <p:sp>
        <p:nvSpPr>
          <p:cNvPr id="3" name="2 Marcador de texto"/>
          <p:cNvSpPr>
            <a:spLocks noGrp="1"/>
          </p:cNvSpPr>
          <p:nvPr>
            <p:ph type="body" idx="1"/>
          </p:nvPr>
        </p:nvSpPr>
        <p:spPr>
          <a:xfrm>
            <a:off x="609600" y="1600205"/>
            <a:ext cx="10972800" cy="4525963"/>
          </a:xfrm>
          <a:prstGeom prst="rect">
            <a:avLst/>
          </a:prstGeom>
        </p:spPr>
        <p:txBody>
          <a:bodyPr vert="horz" lIns="105503" tIns="52752" rIns="105503" bIns="52752"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2"/>
          </p:nvPr>
        </p:nvSpPr>
        <p:spPr>
          <a:xfrm>
            <a:off x="609600" y="6356356"/>
            <a:ext cx="2844800" cy="365125"/>
          </a:xfrm>
          <a:prstGeom prst="rect">
            <a:avLst/>
          </a:prstGeom>
        </p:spPr>
        <p:txBody>
          <a:bodyPr vert="horz" lIns="105503" tIns="52752" rIns="105503" bIns="52752" rtlCol="0" anchor="ctr"/>
          <a:lstStyle>
            <a:lvl1pPr algn="l">
              <a:defRPr sz="1400">
                <a:solidFill>
                  <a:schemeClr val="tx1">
                    <a:tint val="75000"/>
                  </a:schemeClr>
                </a:solidFill>
              </a:defRPr>
            </a:lvl1pPr>
          </a:lstStyle>
          <a:p>
            <a:fld id="{E5787135-86ED-4741-A4BD-06F15834C720}" type="datetimeFigureOut">
              <a:rPr lang="en-US" smtClean="0"/>
              <a:pPr/>
              <a:t>12/3/2020</a:t>
            </a:fld>
            <a:endParaRPr lang="en-US"/>
          </a:p>
        </p:txBody>
      </p:sp>
      <p:sp>
        <p:nvSpPr>
          <p:cNvPr id="5" name="4 Marcador de pie de página"/>
          <p:cNvSpPr>
            <a:spLocks noGrp="1"/>
          </p:cNvSpPr>
          <p:nvPr>
            <p:ph type="ftr" sz="quarter" idx="3"/>
          </p:nvPr>
        </p:nvSpPr>
        <p:spPr>
          <a:xfrm>
            <a:off x="4165601" y="6356356"/>
            <a:ext cx="3860800" cy="365125"/>
          </a:xfrm>
          <a:prstGeom prst="rect">
            <a:avLst/>
          </a:prstGeom>
        </p:spPr>
        <p:txBody>
          <a:bodyPr vert="horz" lIns="105503" tIns="52752" rIns="105503" bIns="52752" rtlCol="0" anchor="ctr"/>
          <a:lstStyle>
            <a:lvl1pPr algn="ctr">
              <a:defRPr sz="14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8737601" y="6356356"/>
            <a:ext cx="2844800" cy="365125"/>
          </a:xfrm>
          <a:prstGeom prst="rect">
            <a:avLst/>
          </a:prstGeom>
        </p:spPr>
        <p:txBody>
          <a:bodyPr vert="horz" lIns="105503" tIns="52752" rIns="105503" bIns="52752" rtlCol="0" anchor="ctr"/>
          <a:lstStyle>
            <a:lvl1pPr algn="r">
              <a:defRPr sz="1400">
                <a:solidFill>
                  <a:schemeClr val="tx1">
                    <a:tint val="75000"/>
                  </a:schemeClr>
                </a:solidFill>
              </a:defRPr>
            </a:lvl1pPr>
          </a:lstStyle>
          <a:p>
            <a:fld id="{79B3B322-5EC4-40F1-8C50-B781A917E343}" type="slidenum">
              <a:rPr lang="en-US" smtClean="0"/>
              <a:pPr/>
              <a:t>‹Nº›</a:t>
            </a:fld>
            <a:endParaRPr lang="en-US"/>
          </a:p>
        </p:txBody>
      </p:sp>
      <p:pic>
        <p:nvPicPr>
          <p:cNvPr id="7" name="4 Imagen" descr="FONDOg2.png">
            <a:extLst>
              <a:ext uri="{FF2B5EF4-FFF2-40B4-BE49-F238E27FC236}">
                <a16:creationId xmlns:a16="http://schemas.microsoft.com/office/drawing/2014/main" id="{831BAD82-F7E6-4A9E-A31B-5188FEE1DFAD}"/>
              </a:ext>
            </a:extLst>
          </p:cNvPr>
          <p:cNvPicPr>
            <a:picLocks noChangeAspect="1"/>
          </p:cNvPicPr>
          <p:nvPr/>
        </p:nvPicPr>
        <p:blipFill>
          <a:blip r:embed="rId14"/>
          <a:stretch>
            <a:fillRect/>
          </a:stretch>
        </p:blipFill>
        <p:spPr>
          <a:xfrm>
            <a:off x="0" y="6245992"/>
            <a:ext cx="12192000" cy="950976"/>
          </a:xfrm>
          <a:prstGeom prst="rect">
            <a:avLst/>
          </a:prstGeom>
        </p:spPr>
      </p:pic>
    </p:spTree>
    <p:extLst>
      <p:ext uri="{BB962C8B-B14F-4D97-AF65-F5344CB8AC3E}">
        <p14:creationId xmlns:p14="http://schemas.microsoft.com/office/powerpoint/2010/main" val="29379146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txStyles>
    <p:titleStyle>
      <a:lvl1pPr algn="ctr" defTabSz="1055035" rtl="0" eaLnBrk="1" latinLnBrk="0" hangingPunct="1">
        <a:spcBef>
          <a:spcPct val="0"/>
        </a:spcBef>
        <a:buNone/>
        <a:defRPr sz="4400" kern="1200">
          <a:solidFill>
            <a:schemeClr val="tx1"/>
          </a:solidFill>
          <a:latin typeface="+mj-lt"/>
          <a:ea typeface="+mj-ea"/>
          <a:cs typeface="+mj-cs"/>
        </a:defRPr>
      </a:lvl1pPr>
    </p:titleStyle>
    <p:bodyStyle>
      <a:lvl1pPr marL="395638" indent="-395638" algn="l" defTabSz="1055035"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57216" indent="-329698" algn="l" defTabSz="1055035"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18793" indent="-263759" algn="l" defTabSz="1055035"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46311"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73828"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01345"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28863"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56380"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83898"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es-MX"/>
      </a:defPPr>
      <a:lvl1pPr marL="0" algn="l" defTabSz="1055035" rtl="0" eaLnBrk="1" latinLnBrk="0" hangingPunct="1">
        <a:defRPr sz="2100" kern="1200">
          <a:solidFill>
            <a:schemeClr val="tx1"/>
          </a:solidFill>
          <a:latin typeface="+mn-lt"/>
          <a:ea typeface="+mn-ea"/>
          <a:cs typeface="+mn-cs"/>
        </a:defRPr>
      </a:lvl1pPr>
      <a:lvl2pPr marL="527517" algn="l" defTabSz="1055035" rtl="0" eaLnBrk="1" latinLnBrk="0" hangingPunct="1">
        <a:defRPr sz="2100" kern="1200">
          <a:solidFill>
            <a:schemeClr val="tx1"/>
          </a:solidFill>
          <a:latin typeface="+mn-lt"/>
          <a:ea typeface="+mn-ea"/>
          <a:cs typeface="+mn-cs"/>
        </a:defRPr>
      </a:lvl2pPr>
      <a:lvl3pPr marL="1055035" algn="l" defTabSz="1055035" rtl="0" eaLnBrk="1" latinLnBrk="0" hangingPunct="1">
        <a:defRPr sz="2100" kern="1200">
          <a:solidFill>
            <a:schemeClr val="tx1"/>
          </a:solidFill>
          <a:latin typeface="+mn-lt"/>
          <a:ea typeface="+mn-ea"/>
          <a:cs typeface="+mn-cs"/>
        </a:defRPr>
      </a:lvl3pPr>
      <a:lvl4pPr marL="1582552" algn="l" defTabSz="1055035" rtl="0" eaLnBrk="1" latinLnBrk="0" hangingPunct="1">
        <a:defRPr sz="2100" kern="1200">
          <a:solidFill>
            <a:schemeClr val="tx1"/>
          </a:solidFill>
          <a:latin typeface="+mn-lt"/>
          <a:ea typeface="+mn-ea"/>
          <a:cs typeface="+mn-cs"/>
        </a:defRPr>
      </a:lvl4pPr>
      <a:lvl5pPr marL="2110069" algn="l" defTabSz="1055035" rtl="0" eaLnBrk="1" latinLnBrk="0" hangingPunct="1">
        <a:defRPr sz="2100" kern="1200">
          <a:solidFill>
            <a:schemeClr val="tx1"/>
          </a:solidFill>
          <a:latin typeface="+mn-lt"/>
          <a:ea typeface="+mn-ea"/>
          <a:cs typeface="+mn-cs"/>
        </a:defRPr>
      </a:lvl5pPr>
      <a:lvl6pPr marL="2637587" algn="l" defTabSz="1055035" rtl="0" eaLnBrk="1" latinLnBrk="0" hangingPunct="1">
        <a:defRPr sz="2100" kern="1200">
          <a:solidFill>
            <a:schemeClr val="tx1"/>
          </a:solidFill>
          <a:latin typeface="+mn-lt"/>
          <a:ea typeface="+mn-ea"/>
          <a:cs typeface="+mn-cs"/>
        </a:defRPr>
      </a:lvl6pPr>
      <a:lvl7pPr marL="3165104" algn="l" defTabSz="1055035" rtl="0" eaLnBrk="1" latinLnBrk="0" hangingPunct="1">
        <a:defRPr sz="2100" kern="1200">
          <a:solidFill>
            <a:schemeClr val="tx1"/>
          </a:solidFill>
          <a:latin typeface="+mn-lt"/>
          <a:ea typeface="+mn-ea"/>
          <a:cs typeface="+mn-cs"/>
        </a:defRPr>
      </a:lvl7pPr>
      <a:lvl8pPr marL="3692622" algn="l" defTabSz="1055035" rtl="0" eaLnBrk="1" latinLnBrk="0" hangingPunct="1">
        <a:defRPr sz="2100" kern="1200">
          <a:solidFill>
            <a:schemeClr val="tx1"/>
          </a:solidFill>
          <a:latin typeface="+mn-lt"/>
          <a:ea typeface="+mn-ea"/>
          <a:cs typeface="+mn-cs"/>
        </a:defRPr>
      </a:lvl8pPr>
      <a:lvl9pPr marL="4220139" algn="l" defTabSz="1055035"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F1AEAA-B284-4A65-A49E-76990368AE53}"/>
              </a:ext>
            </a:extLst>
          </p:cNvPr>
          <p:cNvSpPr>
            <a:spLocks noGrp="1"/>
          </p:cNvSpPr>
          <p:nvPr>
            <p:ph type="ctrTitle"/>
          </p:nvPr>
        </p:nvSpPr>
        <p:spPr>
          <a:xfrm>
            <a:off x="2209799" y="2734410"/>
            <a:ext cx="8140716" cy="2175215"/>
          </a:xfrm>
        </p:spPr>
        <p:txBody>
          <a:bodyPr>
            <a:normAutofit fontScale="90000"/>
          </a:bodyPr>
          <a:lstStyle/>
          <a:p>
            <a:br>
              <a:rPr lang="es-ES" sz="3600" dirty="0"/>
            </a:br>
            <a:r>
              <a:rPr lang="es-MX" sz="2900" dirty="0"/>
              <a:t>Procedimiento de Solventación para Impuestos 2% sobre Nominas</a:t>
            </a:r>
            <a:br>
              <a:rPr lang="es-MX" sz="3600" dirty="0">
                <a:solidFill>
                  <a:srgbClr val="812147"/>
                </a:solidFill>
              </a:rPr>
            </a:br>
            <a:br>
              <a:rPr lang="es-MX" sz="1800" dirty="0">
                <a:solidFill>
                  <a:srgbClr val="812147"/>
                </a:solidFill>
              </a:rPr>
            </a:br>
            <a:r>
              <a:rPr lang="es-MX" sz="2400" b="1" dirty="0"/>
              <a:t>Cuentas Financieras que intervienen:</a:t>
            </a:r>
            <a:br>
              <a:rPr lang="es-MX" sz="2400" b="1" dirty="0"/>
            </a:br>
            <a:br>
              <a:rPr lang="es-MX" sz="3100" dirty="0"/>
            </a:br>
            <a:endParaRPr lang="es-ES" dirty="0"/>
          </a:p>
        </p:txBody>
      </p:sp>
      <p:sp>
        <p:nvSpPr>
          <p:cNvPr id="3" name="Subtítulo 2">
            <a:extLst>
              <a:ext uri="{FF2B5EF4-FFF2-40B4-BE49-F238E27FC236}">
                <a16:creationId xmlns:a16="http://schemas.microsoft.com/office/drawing/2014/main" id="{CA3712CB-2698-4FB7-9E49-BCA73B80A45C}"/>
              </a:ext>
            </a:extLst>
          </p:cNvPr>
          <p:cNvSpPr>
            <a:spLocks noGrp="1"/>
          </p:cNvSpPr>
          <p:nvPr>
            <p:ph type="subTitle" idx="1"/>
          </p:nvPr>
        </p:nvSpPr>
        <p:spPr>
          <a:xfrm>
            <a:off x="2209800" y="2031791"/>
            <a:ext cx="8140716" cy="866379"/>
          </a:xfrm>
        </p:spPr>
        <p:txBody>
          <a:bodyPr>
            <a:noAutofit/>
          </a:bodyPr>
          <a:lstStyle/>
          <a:p>
            <a:r>
              <a:rPr lang="es-ES" sz="2800" b="1" dirty="0">
                <a:solidFill>
                  <a:schemeClr val="accent2"/>
                </a:solidFill>
                <a:latin typeface="Open Sans" pitchFamily="34" charset="0"/>
                <a:ea typeface="Open Sans" pitchFamily="34" charset="0"/>
                <a:cs typeface="Open Sans" pitchFamily="34" charset="0"/>
              </a:rPr>
              <a:t>Auditoria Adjunta de Fiscalización a Municipios</a:t>
            </a:r>
            <a:r>
              <a:rPr lang="es-MX" sz="2800" b="1" dirty="0">
                <a:solidFill>
                  <a:schemeClr val="accent2"/>
                </a:solidFill>
                <a:latin typeface="Open Sans" pitchFamily="34" charset="0"/>
                <a:ea typeface="Open Sans" pitchFamily="34" charset="0"/>
                <a:cs typeface="Open Sans" pitchFamily="34" charset="0"/>
              </a:rPr>
              <a:t>.</a:t>
            </a:r>
          </a:p>
        </p:txBody>
      </p:sp>
      <p:pic>
        <p:nvPicPr>
          <p:cNvPr id="4" name="Imagen 3">
            <a:extLst>
              <a:ext uri="{FF2B5EF4-FFF2-40B4-BE49-F238E27FC236}">
                <a16:creationId xmlns:a16="http://schemas.microsoft.com/office/drawing/2014/main" id="{C0456251-B0C7-4F35-A5BE-F49A6C9D0739}"/>
              </a:ext>
            </a:extLst>
          </p:cNvPr>
          <p:cNvPicPr>
            <a:picLocks noChangeAspect="1"/>
          </p:cNvPicPr>
          <p:nvPr/>
        </p:nvPicPr>
        <p:blipFill rotWithShape="1">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rcRect t="9656" b="16753"/>
          <a:stretch/>
        </p:blipFill>
        <p:spPr>
          <a:xfrm>
            <a:off x="4158143" y="492369"/>
            <a:ext cx="3791824" cy="1712155"/>
          </a:xfrm>
          <a:prstGeom prst="rect">
            <a:avLst/>
          </a:prstGeom>
        </p:spPr>
      </p:pic>
      <p:cxnSp>
        <p:nvCxnSpPr>
          <p:cNvPr id="8" name="Conector recto 7">
            <a:extLst>
              <a:ext uri="{FF2B5EF4-FFF2-40B4-BE49-F238E27FC236}">
                <a16:creationId xmlns:a16="http://schemas.microsoft.com/office/drawing/2014/main" id="{CB9184F6-E016-43C4-80EB-2ED6CC21CF95}"/>
              </a:ext>
            </a:extLst>
          </p:cNvPr>
          <p:cNvCxnSpPr>
            <a:cxnSpLocks/>
          </p:cNvCxnSpPr>
          <p:nvPr/>
        </p:nvCxnSpPr>
        <p:spPr>
          <a:xfrm>
            <a:off x="2786293" y="3728531"/>
            <a:ext cx="730052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aphicFrame>
        <p:nvGraphicFramePr>
          <p:cNvPr id="5" name="Tabla 5">
            <a:extLst>
              <a:ext uri="{FF2B5EF4-FFF2-40B4-BE49-F238E27FC236}">
                <a16:creationId xmlns:a16="http://schemas.microsoft.com/office/drawing/2014/main" id="{8AF4C3CE-D216-498F-9BB9-302E32C5DEF5}"/>
              </a:ext>
            </a:extLst>
          </p:cNvPr>
          <p:cNvGraphicFramePr>
            <a:graphicFrameLocks noGrp="1"/>
          </p:cNvGraphicFramePr>
          <p:nvPr>
            <p:extLst>
              <p:ext uri="{D42A27DB-BD31-4B8C-83A1-F6EECF244321}">
                <p14:modId xmlns:p14="http://schemas.microsoft.com/office/powerpoint/2010/main" val="3268160361"/>
              </p:ext>
            </p:extLst>
          </p:nvPr>
        </p:nvGraphicFramePr>
        <p:xfrm>
          <a:off x="2982351" y="4292860"/>
          <a:ext cx="7104465" cy="1485054"/>
        </p:xfrm>
        <a:graphic>
          <a:graphicData uri="http://schemas.openxmlformats.org/drawingml/2006/table">
            <a:tbl>
              <a:tblPr firstRow="1" bandRow="1">
                <a:tableStyleId>{5C22544A-7EE6-4342-B048-85BDC9FD1C3A}</a:tableStyleId>
              </a:tblPr>
              <a:tblGrid>
                <a:gridCol w="3454203">
                  <a:extLst>
                    <a:ext uri="{9D8B030D-6E8A-4147-A177-3AD203B41FA5}">
                      <a16:colId xmlns:a16="http://schemas.microsoft.com/office/drawing/2014/main" val="3110813376"/>
                    </a:ext>
                  </a:extLst>
                </a:gridCol>
                <a:gridCol w="3650262">
                  <a:extLst>
                    <a:ext uri="{9D8B030D-6E8A-4147-A177-3AD203B41FA5}">
                      <a16:colId xmlns:a16="http://schemas.microsoft.com/office/drawing/2014/main" val="3630181097"/>
                    </a:ext>
                  </a:extLst>
                </a:gridCol>
              </a:tblGrid>
              <a:tr h="377614">
                <a:tc>
                  <a:txBody>
                    <a:bodyPr/>
                    <a:lstStyle/>
                    <a:p>
                      <a:r>
                        <a:rPr lang="es-MX" sz="1800" dirty="0">
                          <a:solidFill>
                            <a:schemeClr val="tx1"/>
                          </a:solidFill>
                        </a:rPr>
                        <a:t>1.1.1.2 Bancos/Tesorería</a:t>
                      </a:r>
                    </a:p>
                  </a:txBody>
                  <a:tcPr>
                    <a:noFill/>
                  </a:tcPr>
                </a:tc>
                <a:tc>
                  <a:txBody>
                    <a:bodyPr/>
                    <a:lstStyle/>
                    <a:p>
                      <a:r>
                        <a:rPr lang="es-MX" sz="1800" dirty="0">
                          <a:solidFill>
                            <a:schemeClr val="tx1"/>
                          </a:solidFill>
                        </a:rPr>
                        <a:t>4.6.6.1 Aprovechamientos 7.5%</a:t>
                      </a:r>
                    </a:p>
                  </a:txBody>
                  <a:tcPr>
                    <a:noFill/>
                  </a:tcPr>
                </a:tc>
                <a:extLst>
                  <a:ext uri="{0D108BD9-81ED-4DB2-BD59-A6C34878D82A}">
                    <a16:rowId xmlns:a16="http://schemas.microsoft.com/office/drawing/2014/main" val="4013983400"/>
                  </a:ext>
                </a:extLst>
              </a:tr>
              <a:tr h="309489">
                <a:tc>
                  <a:txBody>
                    <a:bodyPr/>
                    <a:lstStyle/>
                    <a:p>
                      <a:r>
                        <a:rPr lang="es-MX" sz="1800" b="1" dirty="0"/>
                        <a:t>5.1.X.X Gastos Funcionamiento</a:t>
                      </a:r>
                    </a:p>
                  </a:txBody>
                  <a:tcPr>
                    <a:noFill/>
                  </a:tcPr>
                </a:tc>
                <a:tc>
                  <a:txBody>
                    <a:bodyPr/>
                    <a:lstStyle/>
                    <a:p>
                      <a:r>
                        <a:rPr lang="es-MX" sz="1800" b="1" dirty="0"/>
                        <a:t>4.2.1.1 Participaciones 2%</a:t>
                      </a:r>
                    </a:p>
                  </a:txBody>
                  <a:tcPr>
                    <a:noFill/>
                  </a:tcPr>
                </a:tc>
                <a:extLst>
                  <a:ext uri="{0D108BD9-81ED-4DB2-BD59-A6C34878D82A}">
                    <a16:rowId xmlns:a16="http://schemas.microsoft.com/office/drawing/2014/main" val="3194126911"/>
                  </a:ext>
                </a:extLst>
              </a:tr>
              <a:tr h="370840">
                <a:tc>
                  <a:txBody>
                    <a:bodyPr/>
                    <a:lstStyle/>
                    <a:p>
                      <a:r>
                        <a:rPr lang="es-MX" sz="1800" b="1" dirty="0"/>
                        <a:t>3.2.1.X REA</a:t>
                      </a:r>
                    </a:p>
                  </a:txBody>
                  <a:tcPr>
                    <a:noFill/>
                  </a:tcPr>
                </a:tc>
                <a:tc>
                  <a:txBody>
                    <a:bodyPr/>
                    <a:lstStyle/>
                    <a:p>
                      <a:endParaRPr lang="es-MX" sz="1800" dirty="0"/>
                    </a:p>
                  </a:txBody>
                  <a:tcPr>
                    <a:noFill/>
                  </a:tcPr>
                </a:tc>
                <a:extLst>
                  <a:ext uri="{0D108BD9-81ED-4DB2-BD59-A6C34878D82A}">
                    <a16:rowId xmlns:a16="http://schemas.microsoft.com/office/drawing/2014/main" val="2412274488"/>
                  </a:ext>
                </a:extLst>
              </a:tr>
              <a:tr h="370840">
                <a:tc>
                  <a:txBody>
                    <a:bodyPr/>
                    <a:lstStyle/>
                    <a:p>
                      <a:endParaRPr lang="es-MX" sz="1800"/>
                    </a:p>
                  </a:txBody>
                  <a:tcPr>
                    <a:noFill/>
                  </a:tcPr>
                </a:tc>
                <a:tc>
                  <a:txBody>
                    <a:bodyPr/>
                    <a:lstStyle/>
                    <a:p>
                      <a:endParaRPr lang="es-MX" sz="1800" dirty="0"/>
                    </a:p>
                  </a:txBody>
                  <a:tcPr>
                    <a:noFill/>
                  </a:tcPr>
                </a:tc>
                <a:extLst>
                  <a:ext uri="{0D108BD9-81ED-4DB2-BD59-A6C34878D82A}">
                    <a16:rowId xmlns:a16="http://schemas.microsoft.com/office/drawing/2014/main" val="3055218248"/>
                  </a:ext>
                </a:extLst>
              </a:tr>
            </a:tbl>
          </a:graphicData>
        </a:graphic>
      </p:graphicFrame>
    </p:spTree>
    <p:extLst>
      <p:ext uri="{BB962C8B-B14F-4D97-AF65-F5344CB8AC3E}">
        <p14:creationId xmlns:p14="http://schemas.microsoft.com/office/powerpoint/2010/main" val="320117653"/>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432B887-2F1E-4DC0-B313-63A711E8AB3E}"/>
              </a:ext>
            </a:extLst>
          </p:cNvPr>
          <p:cNvSpPr txBox="1"/>
          <p:nvPr/>
        </p:nvSpPr>
        <p:spPr>
          <a:xfrm>
            <a:off x="2011680" y="1487721"/>
            <a:ext cx="8257735" cy="2739211"/>
          </a:xfrm>
          <a:prstGeom prst="rect">
            <a:avLst/>
          </a:prstGeom>
          <a:noFill/>
        </p:spPr>
        <p:txBody>
          <a:bodyPr wrap="square" rtlCol="0">
            <a:spAutoFit/>
          </a:bodyPr>
          <a:lstStyle/>
          <a:p>
            <a:pPr algn="ctr"/>
            <a:r>
              <a:rPr lang="es-ES" sz="3200" b="1" dirty="0">
                <a:solidFill>
                  <a:srgbClr val="812147"/>
                </a:solidFill>
              </a:rPr>
              <a:t>Objetivo:</a:t>
            </a:r>
          </a:p>
          <a:p>
            <a:pPr algn="ctr"/>
            <a:endParaRPr lang="es-ES" sz="3200" b="1" dirty="0"/>
          </a:p>
          <a:p>
            <a:pPr algn="ctr"/>
            <a:r>
              <a:rPr lang="es-MX" sz="3600" dirty="0">
                <a:effectLst/>
                <a:latin typeface="+mj-lt"/>
                <a:ea typeface="Calibri" panose="020F0502020204030204" pitchFamily="34" charset="0"/>
                <a:cs typeface="Calibri" panose="020F0502020204030204" pitchFamily="34" charset="0"/>
              </a:rPr>
              <a:t>Determinar un procedimiento </a:t>
            </a:r>
            <a:r>
              <a:rPr lang="es-MX" sz="3600" dirty="0">
                <a:latin typeface="+mj-lt"/>
                <a:ea typeface="Calibri" panose="020F0502020204030204" pitchFamily="34" charset="0"/>
                <a:cs typeface="Calibri" panose="020F0502020204030204" pitchFamily="34" charset="0"/>
              </a:rPr>
              <a:t>con el propósito de atender la observación del 2% sobre sueldos</a:t>
            </a:r>
            <a:r>
              <a:rPr lang="es-ES" sz="3600" b="1" dirty="0">
                <a:latin typeface="+mj-lt"/>
              </a:rPr>
              <a:t>.</a:t>
            </a:r>
            <a:endParaRPr lang="es-MX" sz="3600" b="1" dirty="0">
              <a:latin typeface="+mj-lt"/>
            </a:endParaRPr>
          </a:p>
        </p:txBody>
      </p:sp>
    </p:spTree>
    <p:extLst>
      <p:ext uri="{BB962C8B-B14F-4D97-AF65-F5344CB8AC3E}">
        <p14:creationId xmlns:p14="http://schemas.microsoft.com/office/powerpoint/2010/main" val="1268155241"/>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823F689-AE83-46BC-BF13-4E5B88ABA919}"/>
              </a:ext>
            </a:extLst>
          </p:cNvPr>
          <p:cNvSpPr txBox="1"/>
          <p:nvPr/>
        </p:nvSpPr>
        <p:spPr>
          <a:xfrm>
            <a:off x="490024" y="1211148"/>
            <a:ext cx="10637521" cy="4488986"/>
          </a:xfrm>
          <a:prstGeom prst="rect">
            <a:avLst/>
          </a:prstGeom>
          <a:noFill/>
        </p:spPr>
        <p:txBody>
          <a:bodyPr wrap="square" rtlCol="0">
            <a:spAutoFit/>
          </a:bodyPr>
          <a:lstStyle/>
          <a:p>
            <a:pPr algn="just"/>
            <a:r>
              <a:rPr lang="es-ES" sz="2000" b="1" dirty="0">
                <a:solidFill>
                  <a:schemeClr val="accent3"/>
                </a:solidFill>
              </a:rPr>
              <a:t>Se deberá realizar lo siguiente:</a:t>
            </a:r>
          </a:p>
          <a:p>
            <a:pPr algn="just"/>
            <a:r>
              <a:rPr lang="es-ES" sz="1400" b="1" dirty="0">
                <a:solidFill>
                  <a:schemeClr val="bg1"/>
                </a:solidFill>
              </a:rPr>
              <a:t>1</a:t>
            </a:r>
          </a:p>
          <a:p>
            <a:pPr marL="342900" lvl="0" indent="-342900" algn="just">
              <a:lnSpc>
                <a:spcPct val="107000"/>
              </a:lnSpc>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Realizar un análisis de las nominas quincenales con la finalidad de determinar la carga impositiva por 2% Estatal sobre nominas, debiendo considerar las actualizaciones, multas y recargos.</a:t>
            </a:r>
          </a:p>
          <a:p>
            <a:pPr marL="342900" lvl="0" indent="-342900" algn="just">
              <a:lnSpc>
                <a:spcPct val="107000"/>
              </a:lnSpc>
              <a:buFont typeface="Arial" panose="020B0604020202020204" pitchFamily="34" charset="0"/>
              <a:buChar cha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1</a:t>
            </a:r>
            <a:endParaRPr lang="es-MX"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En base al convenio celebrado con la SH, para recabar impuestos estatales, el Ayuntamiento recibirá el 7.5 % de la recaudación en la </a:t>
            </a:r>
            <a:r>
              <a:rPr lang="es-MX" sz="1800" dirty="0" err="1">
                <a:effectLst/>
                <a:latin typeface="Calibri" panose="020F0502020204030204" pitchFamily="34" charset="0"/>
                <a:ea typeface="Calibri" panose="020F0502020204030204" pitchFamily="34" charset="0"/>
                <a:cs typeface="Calibri" panose="020F0502020204030204" pitchFamily="34" charset="0"/>
              </a:rPr>
              <a:t>subagencia</a:t>
            </a:r>
            <a:r>
              <a:rPr lang="es-MX" sz="1800" dirty="0">
                <a:effectLst/>
                <a:latin typeface="Calibri" panose="020F0502020204030204" pitchFamily="34" charset="0"/>
                <a:ea typeface="Calibri" panose="020F0502020204030204" pitchFamily="34" charset="0"/>
                <a:cs typeface="Calibri" panose="020F0502020204030204" pitchFamily="34" charset="0"/>
              </a:rPr>
              <a:t> fiscal, así como lo correspondiente al impuesto del 2% Estatal. </a:t>
            </a:r>
          </a:p>
          <a:p>
            <a:pPr marL="342900" lvl="0" indent="-342900" algn="just">
              <a:lnSpc>
                <a:spcPct val="107000"/>
              </a:lnSpc>
              <a:buFont typeface="Arial" panose="020B0604020202020204" pitchFamily="34" charset="0"/>
              <a:buChar cha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1</a:t>
            </a:r>
            <a:endParaRPr lang="es-MX"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Solicitar la autorización ante el Ayuntamiento, para modificar la Ley de Ingresos por el concepto a captar y hacer del conocimiento del Congreso del estado; de igual forma el Decreto del Presupuesto de Egresos en relación con la partida para cubrir la carga impositiva del 2% Estatal esta última deberá publicarse en el Boletín Oficial.</a:t>
            </a:r>
          </a:p>
          <a:p>
            <a:pPr marL="342900" lvl="0" indent="-342900" algn="just">
              <a:lnSpc>
                <a:spcPct val="107000"/>
              </a:lnSpc>
              <a:buFont typeface="Arial" panose="020B0604020202020204" pitchFamily="34" charset="0"/>
              <a:buChar cha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1</a:t>
            </a:r>
            <a:endParaRPr lang="es-MX"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Para periodos anteriores solicitar mediante oficio a la SH, condonación hasta por 800 UMAS del pago de multas y recargos, para este ejercicio está en automático en sistema.</a:t>
            </a:r>
          </a:p>
          <a:p>
            <a:pPr marL="342900" lvl="0" indent="-342900" algn="just">
              <a:lnSpc>
                <a:spcPct val="107000"/>
              </a:lnSpc>
              <a:buFont typeface="Arial" panose="020B0604020202020204" pitchFamily="34" charset="0"/>
              <a:buChar char="•"/>
            </a:pPr>
            <a:r>
              <a:rPr lang="es-MX" sz="800" dirty="0">
                <a:solidFill>
                  <a:schemeClr val="bg1"/>
                </a:solidFill>
                <a:latin typeface="Calibri" panose="020F0502020204030204" pitchFamily="34" charset="0"/>
                <a:ea typeface="Calibri" panose="020F0502020204030204" pitchFamily="34" charset="0"/>
                <a:cs typeface="Calibri" panose="020F0502020204030204" pitchFamily="34" charset="0"/>
              </a:rPr>
              <a:t>1</a:t>
            </a:r>
            <a:endParaRPr lang="es-MX" sz="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49093C9C-7F54-484C-9875-034A2A760702}"/>
              </a:ext>
            </a:extLst>
          </p:cNvPr>
          <p:cNvSpPr txBox="1"/>
          <p:nvPr/>
        </p:nvSpPr>
        <p:spPr>
          <a:xfrm>
            <a:off x="490024" y="533184"/>
            <a:ext cx="7579319" cy="523220"/>
          </a:xfrm>
          <a:prstGeom prst="rect">
            <a:avLst/>
          </a:prstGeom>
          <a:noFill/>
        </p:spPr>
        <p:txBody>
          <a:bodyPr wrap="none" rtlCol="0">
            <a:spAutoFit/>
          </a:bodyPr>
          <a:lstStyle/>
          <a:p>
            <a:r>
              <a:rPr lang="es-ES" sz="2800" b="1" dirty="0">
                <a:solidFill>
                  <a:schemeClr val="accent5"/>
                </a:solidFill>
              </a:rPr>
              <a:t>Regularización de carga impositiva 2% Estatal:</a:t>
            </a:r>
            <a:endParaRPr lang="es-MX" sz="2800" b="1" dirty="0">
              <a:solidFill>
                <a:schemeClr val="accent5"/>
              </a:solidFill>
            </a:endParaRPr>
          </a:p>
        </p:txBody>
      </p:sp>
    </p:spTree>
    <p:extLst>
      <p:ext uri="{BB962C8B-B14F-4D97-AF65-F5344CB8AC3E}">
        <p14:creationId xmlns:p14="http://schemas.microsoft.com/office/powerpoint/2010/main" val="901530759"/>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823F689-AE83-46BC-BF13-4E5B88ABA919}"/>
              </a:ext>
            </a:extLst>
          </p:cNvPr>
          <p:cNvSpPr txBox="1"/>
          <p:nvPr/>
        </p:nvSpPr>
        <p:spPr>
          <a:xfrm>
            <a:off x="490025" y="1830127"/>
            <a:ext cx="9920068" cy="2856679"/>
          </a:xfrm>
          <a:prstGeom prst="rect">
            <a:avLst/>
          </a:prstGeom>
          <a:noFill/>
        </p:spPr>
        <p:txBody>
          <a:bodyPr wrap="square" rtlCol="0">
            <a:spAutoFit/>
          </a:bodyPr>
          <a:lstStyle/>
          <a:p>
            <a:pPr algn="just"/>
            <a:r>
              <a:rPr lang="es-ES" sz="2000" b="1" dirty="0">
                <a:solidFill>
                  <a:schemeClr val="accent3"/>
                </a:solidFill>
              </a:rPr>
              <a:t>Se deberá realizar lo siguiente:</a:t>
            </a:r>
          </a:p>
          <a:p>
            <a:pPr lvl="0" algn="just">
              <a:lnSpc>
                <a:spcPct val="107000"/>
              </a:lnSpc>
            </a:pPr>
            <a:r>
              <a:rPr lang="es-ES" sz="1400" b="1" dirty="0">
                <a:solidFill>
                  <a:schemeClr val="bg1"/>
                </a:solidFill>
              </a:rPr>
              <a:t>1</a:t>
            </a:r>
            <a:endParaRPr lang="es-MX"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Una vez transcurrido el día 10 del siguiente mes, se genera el requerimiento por parte de la SH, por el incumplimiento del pago.</a:t>
            </a:r>
          </a:p>
          <a:p>
            <a:pPr marL="342900" lvl="0" indent="-342900" algn="just">
              <a:lnSpc>
                <a:spcPct val="107000"/>
              </a:lnSpc>
              <a:buFont typeface="Arial" panose="020B0604020202020204" pitchFamily="34" charset="0"/>
              <a:buChar cha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1</a:t>
            </a:r>
            <a:endParaRPr lang="es-MX"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Realizar la transferencia bancaria de una cuenta de Tesorería que no sea recurso etiquetado, a la cuenta de la </a:t>
            </a:r>
            <a:r>
              <a:rPr lang="es-MX" sz="1800" dirty="0" err="1">
                <a:effectLst/>
                <a:latin typeface="Calibri" panose="020F0502020204030204" pitchFamily="34" charset="0"/>
                <a:ea typeface="Calibri" panose="020F0502020204030204" pitchFamily="34" charset="0"/>
                <a:cs typeface="Calibri" panose="020F0502020204030204" pitchFamily="34" charset="0"/>
              </a:rPr>
              <a:t>sub-agencia</a:t>
            </a:r>
            <a:r>
              <a:rPr lang="es-MX" sz="1800" dirty="0">
                <a:effectLst/>
                <a:latin typeface="Calibri" panose="020F0502020204030204" pitchFamily="34" charset="0"/>
                <a:ea typeface="Calibri" panose="020F0502020204030204" pitchFamily="34" charset="0"/>
                <a:cs typeface="Calibri" panose="020F0502020204030204" pitchFamily="34" charset="0"/>
              </a:rPr>
              <a:t> fiscal donde se depositan los recursos estatales que recaudo el municipio, elaborando los registro contables y presupuestales que interviene en esta operación.</a:t>
            </a:r>
          </a:p>
          <a:p>
            <a:pPr marL="342900" lvl="0" indent="-342900" algn="just">
              <a:lnSpc>
                <a:spcPct val="107000"/>
              </a:lnSpc>
              <a:buFont typeface="Arial" panose="020B0604020202020204" pitchFamily="34" charset="0"/>
              <a:buChar cha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1</a:t>
            </a:r>
            <a:endParaRPr lang="es-MX"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pPr>
            <a:r>
              <a:rPr lang="es-MX" sz="1800" dirty="0">
                <a:effectLst/>
                <a:latin typeface="Calibri" panose="020F0502020204030204" pitchFamily="34" charset="0"/>
                <a:ea typeface="Calibri" panose="020F0502020204030204" pitchFamily="34" charset="0"/>
                <a:cs typeface="Calibri" panose="020F0502020204030204" pitchFamily="34" charset="0"/>
              </a:rPr>
              <a:t>Turnar copia certificada al Instituto de la documentación que se genere para atender la observación.</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49093C9C-7F54-484C-9875-034A2A760702}"/>
              </a:ext>
            </a:extLst>
          </p:cNvPr>
          <p:cNvSpPr txBox="1"/>
          <p:nvPr/>
        </p:nvSpPr>
        <p:spPr>
          <a:xfrm>
            <a:off x="490025" y="547251"/>
            <a:ext cx="7579319" cy="523220"/>
          </a:xfrm>
          <a:prstGeom prst="rect">
            <a:avLst/>
          </a:prstGeom>
          <a:noFill/>
        </p:spPr>
        <p:txBody>
          <a:bodyPr wrap="none" rtlCol="0">
            <a:spAutoFit/>
          </a:bodyPr>
          <a:lstStyle/>
          <a:p>
            <a:r>
              <a:rPr lang="es-ES" sz="2800" b="1" dirty="0">
                <a:solidFill>
                  <a:schemeClr val="accent5"/>
                </a:solidFill>
              </a:rPr>
              <a:t>Regularización de carga impositiva 2% Estatal:</a:t>
            </a:r>
            <a:endParaRPr lang="es-MX" sz="2800" b="1" dirty="0">
              <a:solidFill>
                <a:schemeClr val="accent5"/>
              </a:solidFill>
            </a:endParaRPr>
          </a:p>
        </p:txBody>
      </p:sp>
    </p:spTree>
    <p:extLst>
      <p:ext uri="{BB962C8B-B14F-4D97-AF65-F5344CB8AC3E}">
        <p14:creationId xmlns:p14="http://schemas.microsoft.com/office/powerpoint/2010/main" val="978951216"/>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88167" y="67333"/>
            <a:ext cx="10060767" cy="523220"/>
          </a:xfrm>
          <a:prstGeom prst="rect">
            <a:avLst/>
          </a:prstGeom>
          <a:noFill/>
        </p:spPr>
        <p:txBody>
          <a:bodyPr wrap="none" rtlCol="0">
            <a:spAutoFit/>
          </a:bodyPr>
          <a:lstStyle/>
          <a:p>
            <a:r>
              <a:rPr lang="es-ES" sz="2800" b="1" dirty="0">
                <a:solidFill>
                  <a:schemeClr val="accent5"/>
                </a:solidFill>
              </a:rPr>
              <a:t>Procedimientos para el tratamiento de Gastos por Comprobar:</a:t>
            </a:r>
            <a:endParaRPr lang="es-MX" sz="2800" b="1" dirty="0">
              <a:solidFill>
                <a:schemeClr val="accent5"/>
              </a:solidFill>
            </a:endParaRPr>
          </a:p>
        </p:txBody>
      </p:sp>
      <p:graphicFrame>
        <p:nvGraphicFramePr>
          <p:cNvPr id="2" name="Diagrama 1">
            <a:extLst>
              <a:ext uri="{FF2B5EF4-FFF2-40B4-BE49-F238E27FC236}">
                <a16:creationId xmlns:a16="http://schemas.microsoft.com/office/drawing/2014/main" id="{DA976A2E-D8C9-4481-9D47-6BB2C2D1C215}"/>
              </a:ext>
            </a:extLst>
          </p:cNvPr>
          <p:cNvGraphicFramePr/>
          <p:nvPr>
            <p:extLst>
              <p:ext uri="{D42A27DB-BD31-4B8C-83A1-F6EECF244321}">
                <p14:modId xmlns:p14="http://schemas.microsoft.com/office/powerpoint/2010/main" val="3984260303"/>
              </p:ext>
            </p:extLst>
          </p:nvPr>
        </p:nvGraphicFramePr>
        <p:xfrm>
          <a:off x="533841" y="709492"/>
          <a:ext cx="11817592" cy="4956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upo 3">
            <a:extLst>
              <a:ext uri="{FF2B5EF4-FFF2-40B4-BE49-F238E27FC236}">
                <a16:creationId xmlns:a16="http://schemas.microsoft.com/office/drawing/2014/main" id="{8620934E-46E5-4FDE-B8AE-8589166F4116}"/>
              </a:ext>
            </a:extLst>
          </p:cNvPr>
          <p:cNvGrpSpPr/>
          <p:nvPr/>
        </p:nvGrpSpPr>
        <p:grpSpPr>
          <a:xfrm>
            <a:off x="4048995" y="5233896"/>
            <a:ext cx="3871116" cy="1102327"/>
            <a:chOff x="1312" y="2995393"/>
            <a:chExt cx="2798111" cy="1678866"/>
          </a:xfrm>
        </p:grpSpPr>
        <p:sp>
          <p:nvSpPr>
            <p:cNvPr id="6" name="Elipse 5">
              <a:extLst>
                <a:ext uri="{FF2B5EF4-FFF2-40B4-BE49-F238E27FC236}">
                  <a16:creationId xmlns:a16="http://schemas.microsoft.com/office/drawing/2014/main" id="{60BB6301-B02B-47B7-8980-861A72CDCE3B}"/>
                </a:ext>
              </a:extLst>
            </p:cNvPr>
            <p:cNvSpPr/>
            <p:nvPr/>
          </p:nvSpPr>
          <p:spPr>
            <a:xfrm>
              <a:off x="1312" y="2995393"/>
              <a:ext cx="2798111" cy="1678866"/>
            </a:xfrm>
            <a:prstGeom prst="ellipse">
              <a:avLst/>
            </a:prstGeom>
            <a:ln>
              <a:solidFill>
                <a:schemeClr val="accent4"/>
              </a:solidFill>
            </a:ln>
          </p:spPr>
          <p:style>
            <a:lnRef idx="2">
              <a:schemeClr val="accent4">
                <a:shade val="50000"/>
              </a:schemeClr>
            </a:lnRef>
            <a:fillRef idx="1">
              <a:schemeClr val="accent4"/>
            </a:fillRef>
            <a:effectRef idx="0">
              <a:schemeClr val="accent4"/>
            </a:effectRef>
            <a:fontRef idx="minor">
              <a:schemeClr val="lt1"/>
            </a:fontRef>
          </p:style>
          <p:txBody>
            <a:bodyPr/>
            <a:lstStyle/>
            <a:p>
              <a:endParaRPr lang="es-MX"/>
            </a:p>
          </p:txBody>
        </p:sp>
        <p:sp>
          <p:nvSpPr>
            <p:cNvPr id="7" name="Elipse 4">
              <a:extLst>
                <a:ext uri="{FF2B5EF4-FFF2-40B4-BE49-F238E27FC236}">
                  <a16:creationId xmlns:a16="http://schemas.microsoft.com/office/drawing/2014/main" id="{DD859EC8-B4F6-49F6-80A5-A9756587C17F}"/>
                </a:ext>
              </a:extLst>
            </p:cNvPr>
            <p:cNvSpPr txBox="1"/>
            <p:nvPr/>
          </p:nvSpPr>
          <p:spPr>
            <a:xfrm>
              <a:off x="411086" y="3241257"/>
              <a:ext cx="1978563" cy="11871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defPPr>
                <a:defRPr lang="es-MX"/>
              </a:defPPr>
              <a:lvl1pPr marL="0" algn="l" defTabSz="1055035" rtl="0" eaLnBrk="1" latinLnBrk="0" hangingPunct="1">
                <a:defRPr sz="2100" kern="1200">
                  <a:solidFill>
                    <a:schemeClr val="lt1"/>
                  </a:solidFill>
                  <a:latin typeface="+mn-lt"/>
                  <a:ea typeface="+mn-ea"/>
                  <a:cs typeface="+mn-cs"/>
                </a:defRPr>
              </a:lvl1pPr>
              <a:lvl2pPr marL="527517" algn="l" defTabSz="1055035" rtl="0" eaLnBrk="1" latinLnBrk="0" hangingPunct="1">
                <a:defRPr sz="2100" kern="1200">
                  <a:solidFill>
                    <a:schemeClr val="lt1"/>
                  </a:solidFill>
                  <a:latin typeface="+mn-lt"/>
                  <a:ea typeface="+mn-ea"/>
                  <a:cs typeface="+mn-cs"/>
                </a:defRPr>
              </a:lvl2pPr>
              <a:lvl3pPr marL="1055035" algn="l" defTabSz="1055035" rtl="0" eaLnBrk="1" latinLnBrk="0" hangingPunct="1">
                <a:defRPr sz="2100" kern="1200">
                  <a:solidFill>
                    <a:schemeClr val="lt1"/>
                  </a:solidFill>
                  <a:latin typeface="+mn-lt"/>
                  <a:ea typeface="+mn-ea"/>
                  <a:cs typeface="+mn-cs"/>
                </a:defRPr>
              </a:lvl3pPr>
              <a:lvl4pPr marL="1582552" algn="l" defTabSz="1055035" rtl="0" eaLnBrk="1" latinLnBrk="0" hangingPunct="1">
                <a:defRPr sz="2100" kern="1200">
                  <a:solidFill>
                    <a:schemeClr val="lt1"/>
                  </a:solidFill>
                  <a:latin typeface="+mn-lt"/>
                  <a:ea typeface="+mn-ea"/>
                  <a:cs typeface="+mn-cs"/>
                </a:defRPr>
              </a:lvl4pPr>
              <a:lvl5pPr marL="2110069" algn="l" defTabSz="1055035" rtl="0" eaLnBrk="1" latinLnBrk="0" hangingPunct="1">
                <a:defRPr sz="2100" kern="1200">
                  <a:solidFill>
                    <a:schemeClr val="lt1"/>
                  </a:solidFill>
                  <a:latin typeface="+mn-lt"/>
                  <a:ea typeface="+mn-ea"/>
                  <a:cs typeface="+mn-cs"/>
                </a:defRPr>
              </a:lvl5pPr>
              <a:lvl6pPr marL="2637587" algn="l" defTabSz="1055035" rtl="0" eaLnBrk="1" latinLnBrk="0" hangingPunct="1">
                <a:defRPr sz="2100" kern="1200">
                  <a:solidFill>
                    <a:schemeClr val="lt1"/>
                  </a:solidFill>
                  <a:latin typeface="+mn-lt"/>
                  <a:ea typeface="+mn-ea"/>
                  <a:cs typeface="+mn-cs"/>
                </a:defRPr>
              </a:lvl6pPr>
              <a:lvl7pPr marL="3165104" algn="l" defTabSz="1055035" rtl="0" eaLnBrk="1" latinLnBrk="0" hangingPunct="1">
                <a:defRPr sz="2100" kern="1200">
                  <a:solidFill>
                    <a:schemeClr val="lt1"/>
                  </a:solidFill>
                  <a:latin typeface="+mn-lt"/>
                  <a:ea typeface="+mn-ea"/>
                  <a:cs typeface="+mn-cs"/>
                </a:defRPr>
              </a:lvl7pPr>
              <a:lvl8pPr marL="3692622" algn="l" defTabSz="1055035" rtl="0" eaLnBrk="1" latinLnBrk="0" hangingPunct="1">
                <a:defRPr sz="2100" kern="1200">
                  <a:solidFill>
                    <a:schemeClr val="lt1"/>
                  </a:solidFill>
                  <a:latin typeface="+mn-lt"/>
                  <a:ea typeface="+mn-ea"/>
                  <a:cs typeface="+mn-cs"/>
                </a:defRPr>
              </a:lvl8pPr>
              <a:lvl9pPr marL="4220139" algn="l" defTabSz="1055035" rtl="0" eaLnBrk="1" latinLnBrk="0" hangingPunct="1">
                <a:defRPr sz="2100" kern="1200">
                  <a:solidFill>
                    <a:schemeClr val="lt1"/>
                  </a:solidFill>
                  <a:latin typeface="+mn-lt"/>
                  <a:ea typeface="+mn-ea"/>
                  <a:cs typeface="+mn-cs"/>
                </a:defRPr>
              </a:lvl9pPr>
            </a:lstStyle>
            <a:p>
              <a:pPr marL="0" lvl="0" indent="0" algn="ctr" defTabSz="622300">
                <a:lnSpc>
                  <a:spcPct val="90000"/>
                </a:lnSpc>
                <a:spcBef>
                  <a:spcPct val="0"/>
                </a:spcBef>
                <a:spcAft>
                  <a:spcPct val="35000"/>
                </a:spcAft>
                <a:buNone/>
              </a:pPr>
              <a:r>
                <a:rPr lang="es-MX" sz="1400" kern="1200" dirty="0"/>
                <a:t>Enviar </a:t>
              </a:r>
              <a:r>
                <a:rPr lang="es-MX" sz="1400" dirty="0"/>
                <a:t> documentación</a:t>
              </a:r>
              <a:r>
                <a:rPr lang="es-MX" sz="1400" kern="1200" dirty="0"/>
                <a:t> certificada  al ISAF para atender observación</a:t>
              </a:r>
            </a:p>
          </p:txBody>
        </p:sp>
      </p:grpSp>
    </p:spTree>
    <p:extLst>
      <p:ext uri="{BB962C8B-B14F-4D97-AF65-F5344CB8AC3E}">
        <p14:creationId xmlns:p14="http://schemas.microsoft.com/office/powerpoint/2010/main" val="4120258409"/>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432B887-2F1E-4DC0-B313-63A711E8AB3E}"/>
              </a:ext>
            </a:extLst>
          </p:cNvPr>
          <p:cNvSpPr txBox="1"/>
          <p:nvPr/>
        </p:nvSpPr>
        <p:spPr>
          <a:xfrm>
            <a:off x="1026942" y="1755008"/>
            <a:ext cx="10381957" cy="2831544"/>
          </a:xfrm>
          <a:prstGeom prst="rect">
            <a:avLst/>
          </a:prstGeom>
          <a:noFill/>
        </p:spPr>
        <p:txBody>
          <a:bodyPr wrap="square" rtlCol="0">
            <a:spAutoFit/>
          </a:bodyPr>
          <a:lstStyle/>
          <a:p>
            <a:pPr algn="just"/>
            <a:r>
              <a:rPr lang="es-MX" sz="2400" b="0" i="0" dirty="0">
                <a:solidFill>
                  <a:srgbClr val="333333"/>
                </a:solidFill>
                <a:effectLst/>
                <a:latin typeface="Roboto"/>
              </a:rPr>
              <a:t> </a:t>
            </a:r>
            <a:r>
              <a:rPr lang="es-MX" sz="2200" b="0" i="0" dirty="0">
                <a:solidFill>
                  <a:srgbClr val="333333"/>
                </a:solidFill>
                <a:effectLst/>
                <a:latin typeface="Roboto"/>
              </a:rPr>
              <a:t>Al realizar trabajos de fiscalización por el período comprendido del 01 de enero al 30 de septiembre del 2019, al Municipio de, se determinó que el Sujeto de Fiscalización no ha registrado ni presentado ante la Secretaría de Hacienda Estatal, las declaraciones del Impuesto Sobre la Remuneraciones al Trabajo Personal (2% sobre nómina), por importe de $1,082,648 correspondiente a los meses de enero, febrero, marzo, abril, mayo, junio, julio, agosto y septiembre, del ejercicio 2019.</a:t>
            </a:r>
            <a:endParaRPr lang="es-MX" sz="2200" b="1" dirty="0">
              <a:solidFill>
                <a:srgbClr val="333333"/>
              </a:solidFill>
              <a:latin typeface="Roboto"/>
            </a:endParaRPr>
          </a:p>
          <a:p>
            <a:pPr algn="just"/>
            <a:endParaRPr lang="es-ES" sz="2200" b="1" dirty="0">
              <a:solidFill>
                <a:srgbClr val="812147"/>
              </a:solidFill>
            </a:endParaRPr>
          </a:p>
        </p:txBody>
      </p:sp>
      <p:sp>
        <p:nvSpPr>
          <p:cNvPr id="3" name="CuadroTexto 2">
            <a:extLst>
              <a:ext uri="{FF2B5EF4-FFF2-40B4-BE49-F238E27FC236}">
                <a16:creationId xmlns:a16="http://schemas.microsoft.com/office/drawing/2014/main" id="{61E19A71-3E34-42EF-994B-150B6CC89F82}"/>
              </a:ext>
            </a:extLst>
          </p:cNvPr>
          <p:cNvSpPr txBox="1"/>
          <p:nvPr/>
        </p:nvSpPr>
        <p:spPr>
          <a:xfrm>
            <a:off x="2996418" y="787792"/>
            <a:ext cx="5756704" cy="523220"/>
          </a:xfrm>
          <a:prstGeom prst="rect">
            <a:avLst/>
          </a:prstGeom>
          <a:noFill/>
        </p:spPr>
        <p:txBody>
          <a:bodyPr wrap="none" rtlCol="0">
            <a:spAutoFit/>
          </a:bodyPr>
          <a:lstStyle/>
          <a:p>
            <a:r>
              <a:rPr lang="es-MX" sz="2800" b="1" dirty="0">
                <a:solidFill>
                  <a:srgbClr val="C00000"/>
                </a:solidFill>
              </a:rPr>
              <a:t>Ejemplo de Observación 2% Estatal</a:t>
            </a:r>
          </a:p>
        </p:txBody>
      </p:sp>
    </p:spTree>
    <p:extLst>
      <p:ext uri="{BB962C8B-B14F-4D97-AF65-F5344CB8AC3E}">
        <p14:creationId xmlns:p14="http://schemas.microsoft.com/office/powerpoint/2010/main" val="3450038988"/>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432B887-2F1E-4DC0-B313-63A711E8AB3E}"/>
              </a:ext>
            </a:extLst>
          </p:cNvPr>
          <p:cNvSpPr txBox="1"/>
          <p:nvPr/>
        </p:nvSpPr>
        <p:spPr>
          <a:xfrm>
            <a:off x="905021" y="756202"/>
            <a:ext cx="10381957" cy="5355312"/>
          </a:xfrm>
          <a:prstGeom prst="rect">
            <a:avLst/>
          </a:prstGeom>
          <a:noFill/>
        </p:spPr>
        <p:txBody>
          <a:bodyPr wrap="square" rtlCol="0">
            <a:spAutoFit/>
          </a:bodyPr>
          <a:lstStyle/>
          <a:p>
            <a:pPr algn="just"/>
            <a:r>
              <a:rPr lang="es-MX" sz="1800" b="0" i="0" dirty="0">
                <a:solidFill>
                  <a:srgbClr val="333333"/>
                </a:solidFill>
                <a:effectLst/>
                <a:latin typeface="Roboto"/>
              </a:rPr>
              <a:t>Se solicita proporcione lo siguiente: </a:t>
            </a:r>
          </a:p>
          <a:p>
            <a:pPr algn="just"/>
            <a:r>
              <a:rPr lang="es-MX" sz="1800" b="0" i="0" dirty="0">
                <a:solidFill>
                  <a:srgbClr val="333333"/>
                </a:solidFill>
                <a:effectLst/>
                <a:latin typeface="Roboto"/>
              </a:rPr>
              <a:t>a) Copia certificada de las declaraciones que acrediten haber cubierto los adeudos respecto al Impuesto Sobre Remuneraciones al Trabajo Personal (ISRTP 2%) correspondientes al periodo, evitando con ello su requerimiento y por ende el pago de multas. Asimismo, respecto de la actualización y recargos en que se incurra por la falta de oportunidad en el pago del impuesto, solicitamos realizar el cobro a los servidores públicos responsables de la omisión, reintegrando el recurso a la cuenta bancaria del Ente Público, a menos que se compruebe la falta de liquidez del Sujeto de Fiscalización para cumplir con estas obligaciones fiscales, proporcionando copia a este Órgano Superior de Fiscalización de la documentación que acredite el cumplimiento de la acción requerida. </a:t>
            </a:r>
          </a:p>
          <a:p>
            <a:pPr algn="just"/>
            <a:r>
              <a:rPr lang="es-MX" sz="1800" b="0" i="0" dirty="0">
                <a:solidFill>
                  <a:srgbClr val="333333"/>
                </a:solidFill>
                <a:effectLst/>
                <a:latin typeface="Roboto"/>
              </a:rPr>
              <a:t>b) Indique por que el servidor público responsable de realizar los pagos del Impuesto Sobre Remuneraciones al Trabajo Personal (ISRTP 2%), incumplió con lo establecido en la normatividad vigente. </a:t>
            </a:r>
          </a:p>
          <a:p>
            <a:pPr algn="just"/>
            <a:r>
              <a:rPr lang="es-MX" sz="1800" b="0" i="0" dirty="0">
                <a:solidFill>
                  <a:srgbClr val="333333"/>
                </a:solidFill>
                <a:effectLst/>
                <a:latin typeface="Roboto"/>
              </a:rPr>
              <a:t>c) Establecer las medidas de control interno adoptadas para que se cumpla cabal y oportunamente con la normatividad aplicable, haciéndolas del conocimiento del Órgano Interno de Control para su vigilancia. </a:t>
            </a:r>
          </a:p>
          <a:p>
            <a:pPr algn="just"/>
            <a:r>
              <a:rPr lang="es-MX" sz="1800" b="0" i="0" dirty="0">
                <a:solidFill>
                  <a:srgbClr val="333333"/>
                </a:solidFill>
                <a:effectLst/>
                <a:latin typeface="Roboto"/>
              </a:rPr>
              <a:t>En caso de no atender lo dispuesto en la presente medida de </a:t>
            </a:r>
            <a:r>
              <a:rPr lang="es-MX" sz="1800" b="0" i="0" dirty="0" err="1">
                <a:solidFill>
                  <a:srgbClr val="333333"/>
                </a:solidFill>
                <a:effectLst/>
                <a:latin typeface="Roboto"/>
              </a:rPr>
              <a:t>solventación</a:t>
            </a:r>
            <a:r>
              <a:rPr lang="es-MX" sz="1800" b="0" i="0" dirty="0">
                <a:solidFill>
                  <a:srgbClr val="333333"/>
                </a:solidFill>
                <a:effectLst/>
                <a:latin typeface="Roboto"/>
              </a:rPr>
              <a:t>, deberá procederse conforme a las disposiciones y normatividad aplicable, respecto de los servidores públicos que resulten responsables, en virtud de la situación antes observada.</a:t>
            </a:r>
            <a:endParaRPr lang="es-ES" sz="1800" b="1" dirty="0">
              <a:solidFill>
                <a:srgbClr val="812147"/>
              </a:solidFill>
            </a:endParaRPr>
          </a:p>
        </p:txBody>
      </p:sp>
      <p:sp>
        <p:nvSpPr>
          <p:cNvPr id="3" name="CuadroTexto 2">
            <a:extLst>
              <a:ext uri="{FF2B5EF4-FFF2-40B4-BE49-F238E27FC236}">
                <a16:creationId xmlns:a16="http://schemas.microsoft.com/office/drawing/2014/main" id="{61E19A71-3E34-42EF-994B-150B6CC89F82}"/>
              </a:ext>
            </a:extLst>
          </p:cNvPr>
          <p:cNvSpPr txBox="1"/>
          <p:nvPr/>
        </p:nvSpPr>
        <p:spPr>
          <a:xfrm>
            <a:off x="3217648" y="123472"/>
            <a:ext cx="5711820" cy="523220"/>
          </a:xfrm>
          <a:prstGeom prst="rect">
            <a:avLst/>
          </a:prstGeom>
          <a:noFill/>
        </p:spPr>
        <p:txBody>
          <a:bodyPr wrap="none" rtlCol="0">
            <a:spAutoFit/>
          </a:bodyPr>
          <a:lstStyle/>
          <a:p>
            <a:r>
              <a:rPr lang="es-MX" sz="2800" b="1" dirty="0">
                <a:solidFill>
                  <a:srgbClr val="C00000"/>
                </a:solidFill>
              </a:rPr>
              <a:t>Medida de </a:t>
            </a:r>
            <a:r>
              <a:rPr lang="es-MX" sz="2800" b="1" dirty="0" err="1">
                <a:solidFill>
                  <a:srgbClr val="C00000"/>
                </a:solidFill>
              </a:rPr>
              <a:t>Solventación</a:t>
            </a:r>
            <a:r>
              <a:rPr lang="es-MX" sz="2800" b="1" dirty="0">
                <a:solidFill>
                  <a:srgbClr val="C00000"/>
                </a:solidFill>
              </a:rPr>
              <a:t> 2% Estatal</a:t>
            </a:r>
          </a:p>
        </p:txBody>
      </p:sp>
    </p:spTree>
    <p:extLst>
      <p:ext uri="{BB962C8B-B14F-4D97-AF65-F5344CB8AC3E}">
        <p14:creationId xmlns:p14="http://schemas.microsoft.com/office/powerpoint/2010/main" val="3470228295"/>
      </p:ext>
    </p:extLst>
  </p:cSld>
  <p:clrMapOvr>
    <a:masterClrMapping/>
  </p:clrMapOvr>
  <p:transition spd="slow"/>
</p:sld>
</file>

<file path=ppt/theme/theme1.xml><?xml version="1.0" encoding="utf-8"?>
<a:theme xmlns:a="http://schemas.openxmlformats.org/drawingml/2006/main" name="isaf am">
  <a:themeElements>
    <a:clrScheme name="IR 2017">
      <a:dk1>
        <a:sysClr val="windowText" lastClr="000000"/>
      </a:dk1>
      <a:lt1>
        <a:sysClr val="window" lastClr="FFFFFF"/>
      </a:lt1>
      <a:dk2>
        <a:srgbClr val="323232"/>
      </a:dk2>
      <a:lt2>
        <a:srgbClr val="C8C8C8"/>
      </a:lt2>
      <a:accent1>
        <a:srgbClr val="F07F09"/>
      </a:accent1>
      <a:accent2>
        <a:srgbClr val="812147"/>
      </a:accent2>
      <a:accent3>
        <a:srgbClr val="1B587C"/>
      </a:accent3>
      <a:accent4>
        <a:srgbClr val="287D77"/>
      </a:accent4>
      <a:accent5>
        <a:srgbClr val="990033"/>
      </a:accent5>
      <a:accent6>
        <a:srgbClr val="C19859"/>
      </a:accent6>
      <a:hlink>
        <a:srgbClr val="6B9F25"/>
      </a:hlink>
      <a:folHlink>
        <a:srgbClr val="B26B02"/>
      </a:folHlink>
    </a:clrScheme>
    <a:fontScheme name="source">
      <a:majorFont>
        <a:latin typeface="Source Sans Pro Black"/>
        <a:ea typeface=""/>
        <a:cs typeface=""/>
      </a:majorFont>
      <a:minorFont>
        <a:latin typeface="Source Sans Pro"/>
        <a:ea typeface=""/>
        <a:cs typeface=""/>
      </a:minorFont>
    </a:fontScheme>
    <a:fmtScheme name="Borde de resplandor">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isaf am" id="{5876D89F-858A-4622-B92B-DE4F013F7281}" vid="{754897CA-C0B3-463A-9958-CB867A9588A8}"/>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isaf am</Template>
  <TotalTime>2308</TotalTime>
  <Words>878</Words>
  <Application>Microsoft Office PowerPoint</Application>
  <PresentationFormat>Panorámica</PresentationFormat>
  <Paragraphs>46</Paragraphs>
  <Slides>7</Slides>
  <Notes>1</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7</vt:i4>
      </vt:variant>
    </vt:vector>
  </HeadingPairs>
  <TitlesOfParts>
    <vt:vector size="15" baseType="lpstr">
      <vt:lpstr>Source Sans Pro</vt:lpstr>
      <vt:lpstr>Source Sans Pro Light</vt:lpstr>
      <vt:lpstr>Source Sans Pro Black</vt:lpstr>
      <vt:lpstr>Arial</vt:lpstr>
      <vt:lpstr>Calibri</vt:lpstr>
      <vt:lpstr>Open Sans</vt:lpstr>
      <vt:lpstr>Roboto</vt:lpstr>
      <vt:lpstr>isaf am</vt:lpstr>
      <vt:lpstr> Procedimiento de Solventación para Impuestos 2% sobre Nominas  Cuentas Financieras que intervienen:  </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proceso de fiscalización en los municipios de Sonora</dc:title>
  <dc:creator>Luis Armando Moreno</dc:creator>
  <cp:lastModifiedBy>MARTIN ALBERTO IBARRA GALLARDO</cp:lastModifiedBy>
  <cp:revision>563</cp:revision>
  <cp:lastPrinted>2020-12-03T18:52:10Z</cp:lastPrinted>
  <dcterms:created xsi:type="dcterms:W3CDTF">2018-10-21T18:23:47Z</dcterms:created>
  <dcterms:modified xsi:type="dcterms:W3CDTF">2020-12-03T18:53:51Z</dcterms:modified>
</cp:coreProperties>
</file>